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4.jpeg" ContentType="image/jpeg"/>
  <Override PartName="/ppt/media/image123.wmf" ContentType="image/x-wmf"/>
  <Override PartName="/ppt/media/image122.png" ContentType="image/png"/>
  <Override PartName="/ppt/media/image119.wmf" ContentType="image/x-wmf"/>
  <Override PartName="/ppt/media/image116.wmf" ContentType="image/x-wmf"/>
  <Override PartName="/ppt/media/image115.jpeg" ContentType="image/jpeg"/>
  <Override PartName="/ppt/media/image114.wmf" ContentType="image/x-wmf"/>
  <Override PartName="/ppt/media/image113.jpeg" ContentType="image/jpeg"/>
  <Override PartName="/ppt/media/image112.wmf" ContentType="image/x-wmf"/>
  <Override PartName="/ppt/media/image110.png" ContentType="image/png"/>
  <Override PartName="/ppt/media/image109.wmf" ContentType="image/x-wmf"/>
  <Override PartName="/ppt/media/image105.wmf" ContentType="image/x-wmf"/>
  <Override PartName="/ppt/media/image101.png" ContentType="image/png"/>
  <Override PartName="/ppt/media/image117.wmf" ContentType="image/x-wmf"/>
  <Override PartName="/ppt/media/image99.wmf" ContentType="image/x-wmf"/>
  <Override PartName="/ppt/media/image97.wmf" ContentType="image/x-wmf"/>
  <Override PartName="/ppt/media/image95.wmf" ContentType="image/x-wmf"/>
  <Override PartName="/ppt/media/image94.png" ContentType="image/png"/>
  <Override PartName="/ppt/media/image111.wmf" ContentType="image/x-wmf"/>
  <Override PartName="/ppt/media/image93.wmf" ContentType="image/x-wmf"/>
  <Override PartName="/ppt/media/image92.wmf" ContentType="image/x-wmf"/>
  <Override PartName="/ppt/media/image91.png" ContentType="image/png"/>
  <Override PartName="/ppt/media/image90.png" ContentType="image/png"/>
  <Override PartName="/ppt/media/image107.png" ContentType="image/png"/>
  <Override PartName="/ppt/media/image89.png" ContentType="image/png"/>
  <Override PartName="/ppt/media/image103.png" ContentType="image/png"/>
  <Override PartName="/ppt/media/image85.png" ContentType="image/png"/>
  <Override PartName="/ppt/media/image81.wmf" ContentType="image/x-wmf"/>
  <Override PartName="/ppt/media/image80.png" ContentType="image/png"/>
  <Override PartName="/ppt/media/image79.wmf" ContentType="image/x-wmf"/>
  <Override PartName="/ppt/media/image35.jpeg" ContentType="image/jpeg"/>
  <Override PartName="/ppt/media/image33.jpeg" ContentType="image/jpeg"/>
  <Override PartName="/ppt/media/image31.jpeg" ContentType="image/jpeg"/>
  <Override PartName="/ppt/media/image100.png" ContentType="image/png"/>
  <Override PartName="/ppt/media/image82.png" ContentType="image/png"/>
  <Override PartName="/ppt/media/image1.png" ContentType="image/png"/>
  <Override PartName="/ppt/media/image87.png" ContentType="image/png"/>
  <Override PartName="/ppt/media/image8.jpeg" ContentType="image/jpeg"/>
  <Override PartName="/ppt/media/image86.wmf" ContentType="image/x-wmf"/>
  <Override PartName="/ppt/media/image5.wmf" ContentType="image/x-wmf"/>
  <Override PartName="/ppt/media/image83.wmf" ContentType="image/x-wmf"/>
  <Override PartName="/ppt/media/image2.wmf" ContentType="image/x-wmf"/>
  <Override PartName="/ppt/media/image38.jpeg" ContentType="image/jpeg"/>
  <Override PartName="/ppt/media/image102.wmf" ContentType="image/x-wmf"/>
  <Override PartName="/ppt/media/image84.wmf" ContentType="image/x-wmf"/>
  <Override PartName="/ppt/media/image3.wmf" ContentType="image/x-wmf"/>
  <Override PartName="/ppt/media/image88.wmf" ContentType="image/x-wmf"/>
  <Override PartName="/ppt/media/image7.wmf" ContentType="image/x-wmf"/>
  <Override PartName="/ppt/media/image9.wmf" ContentType="image/x-wmf"/>
  <Override PartName="/ppt/media/image36.wmf" ContentType="image/x-wmf"/>
  <Override PartName="/ppt/media/image120.wmf" ContentType="image/x-wmf"/>
  <Override PartName="/ppt/media/image11.wmf" ContentType="image/x-wmf"/>
  <Override PartName="/ppt/media/image34.wmf" ContentType="image/x-wmf"/>
  <Override PartName="/ppt/media/image59.wmf" ContentType="image/x-wmf"/>
  <Override PartName="/ppt/media/image64.png" ContentType="image/png"/>
  <Override PartName="/ppt/media/image62.png" ContentType="image/png"/>
  <Override PartName="/ppt/media/image29.wmf" ContentType="image/x-wmf"/>
  <Override PartName="/ppt/media/image28.wmf" ContentType="image/x-wmf"/>
  <Override PartName="/ppt/media/image58.png" ContentType="image/png"/>
  <Override PartName="/ppt/media/image27.wmf" ContentType="image/x-wmf"/>
  <Override PartName="/ppt/media/image32.wmf" ContentType="image/x-wmf"/>
  <Override PartName="/ppt/media/image57.png" ContentType="image/png"/>
  <Override PartName="/ppt/media/image26.wmf" ContentType="image/x-wmf"/>
  <Override PartName="/ppt/media/image25.wmf" ContentType="image/x-wmf"/>
  <Override PartName="/ppt/media/image30.wmf" ContentType="image/x-wmf"/>
  <Override PartName="/ppt/media/image55.png" ContentType="image/png"/>
  <Override PartName="/ppt/media/image24.wmf" ContentType="image/x-wmf"/>
  <Override PartName="/ppt/media/image49.wmf" ContentType="image/x-wmf"/>
  <Override PartName="/ppt/media/image23.wmf" ContentType="image/x-wmf"/>
  <Override PartName="/ppt/media/image48.wmf" ContentType="image/x-wmf"/>
  <Override PartName="/ppt/media/image53.png" ContentType="image/png"/>
  <Override PartName="/ppt/media/image21.wmf" ContentType="image/x-wmf"/>
  <Override PartName="/ppt/media/image46.wmf" ContentType="image/x-wmf"/>
  <Override PartName="/ppt/media/image51.wmf" ContentType="image/x-wmf"/>
  <Override PartName="/ppt/media/image76.png" ContentType="image/png"/>
  <Override PartName="/ppt/media/image20.wmf" ContentType="image/x-wmf"/>
  <Override PartName="/ppt/media/image45.wmf" ContentType="image/x-wmf"/>
  <Override PartName="/ppt/media/image18.wmf" ContentType="image/x-wmf"/>
  <Override PartName="/ppt/media/image17.wmf" ContentType="image/x-wmf"/>
  <Override PartName="/ppt/media/image4.jpeg" ContentType="image/jpeg"/>
  <Override PartName="/ppt/media/image22.wmf" ContentType="image/x-wmf"/>
  <Override PartName="/ppt/media/image47.png" ContentType="image/png"/>
  <Override PartName="/ppt/media/image125.wmf" ContentType="image/x-wmf"/>
  <Override PartName="/ppt/media/image16.wmf" ContentType="image/x-wmf"/>
  <Override PartName="/ppt/media/image10.wmf" ContentType="image/x-wmf"/>
  <Override PartName="/ppt/media/image121.wmf" ContentType="image/x-wmf"/>
  <Override PartName="/ppt/media/image37.png" ContentType="image/png"/>
  <Override PartName="/ppt/media/image12.wmf" ContentType="image/x-wmf"/>
  <Override PartName="/ppt/media/image14.jpeg" ContentType="image/jpeg"/>
  <Override PartName="/ppt/media/image13.wmf" ContentType="image/x-wmf"/>
  <Override PartName="/ppt/media/image15.wmf" ContentType="image/x-wmf"/>
  <Override PartName="/ppt/media/image39.wmf" ContentType="image/x-wmf"/>
  <Override PartName="/ppt/media/image40.wmf" ContentType="image/x-wmf"/>
  <Override PartName="/ppt/media/image108.png" ContentType="image/png"/>
  <Override PartName="/ppt/media/image65.wmf" ContentType="image/x-wmf"/>
  <Override PartName="/ppt/media/image70.png" ContentType="image/png"/>
  <Override PartName="/ppt/media/image41.wmf" ContentType="image/x-wmf"/>
  <Override PartName="/ppt/media/image66.wmf" ContentType="image/x-wmf"/>
  <Override PartName="/ppt/media/image72.jpeg" ContentType="image/jpeg"/>
  <Override PartName="/ppt/media/image6.jpeg" ContentType="image/jpeg"/>
  <Override PartName="/ppt/media/image42.wmf" ContentType="image/x-wmf"/>
  <Override PartName="/ppt/media/image43.wmf" ContentType="image/x-wmf"/>
  <Override PartName="/ppt/media/image68.wmf" ContentType="image/x-wmf"/>
  <Override PartName="/ppt/media/image44.wmf" ContentType="image/x-wmf"/>
  <Override PartName="/ppt/media/image69.wmf" ContentType="image/x-wmf"/>
  <Override PartName="/ppt/media/image50.wmf" ContentType="image/x-wmf"/>
  <Override PartName="/ppt/media/image118.png" ContentType="image/png"/>
  <Override PartName="/ppt/media/image75.wmf" ContentType="image/x-wmf"/>
  <Override PartName="/ppt/media/image52.wmf" ContentType="image/x-wmf"/>
  <Override PartName="/ppt/media/image77.wmf" ContentType="image/x-wmf"/>
  <Override PartName="/ppt/media/image54.wmf" ContentType="image/x-wmf"/>
  <Override PartName="/ppt/media/image56.wmf" ContentType="image/x-wmf"/>
  <Override PartName="/ppt/media/image104.png" ContentType="image/png"/>
  <Override PartName="/ppt/media/image61.wmf" ContentType="image/x-wmf"/>
  <Override PartName="/ppt/media/image74.jpeg" ContentType="image/jpeg"/>
  <Override PartName="/ppt/media/image106.png" ContentType="image/png"/>
  <Override PartName="/ppt/media/image19.jpeg" ContentType="image/jpeg"/>
  <Override PartName="/ppt/media/image63.wmf" ContentType="image/x-wmf"/>
  <Override PartName="/ppt/media/image60.png" ContentType="image/png"/>
  <Override PartName="/ppt/media/image67.jpeg" ContentType="image/jpeg"/>
  <Override PartName="/ppt/media/image96.png" ContentType="image/png"/>
  <Override PartName="/ppt/media/image71.wmf" ContentType="image/x-wmf"/>
  <Override PartName="/ppt/media/image98.png" ContentType="image/png"/>
  <Override PartName="/ppt/media/image73.wmf" ContentType="image/x-wmf"/>
  <Override PartName="/ppt/media/image78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90520" y="6273720"/>
            <a:ext cx="98424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41" name="CustomShape 2"/>
          <p:cNvSpPr/>
          <p:nvPr/>
        </p:nvSpPr>
        <p:spPr>
          <a:xfrm>
            <a:off x="7488000" y="4680"/>
            <a:ext cx="1655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fld id="{B19F81DD-25C7-41D8-8E60-EBCBEC838612}" type="slidenum">
              <a:rPr b="0" lang="en-GB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GB" sz="2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5" Type="http://schemas.openxmlformats.org/officeDocument/2006/relationships/image" Target="../media/image30.wmf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wm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Relationship Id="rId3" Type="http://schemas.openxmlformats.org/officeDocument/2006/relationships/image" Target="../media/image42.wmf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3.wmf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6.wm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9.wmf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1.wmf"/><Relationship Id="rId2" Type="http://schemas.openxmlformats.org/officeDocument/2006/relationships/image" Target="../media/image72.jpeg"/><Relationship Id="rId3" Type="http://schemas.openxmlformats.org/officeDocument/2006/relationships/image" Target="../media/image73.wmf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wmf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wmf"/><Relationship Id="rId3" Type="http://schemas.openxmlformats.org/officeDocument/2006/relationships/image" Target="../media/image78.wmf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png"/><Relationship Id="rId3" Type="http://schemas.openxmlformats.org/officeDocument/2006/relationships/image" Target="../media/image81.wmf"/><Relationship Id="rId4" Type="http://schemas.openxmlformats.org/officeDocument/2006/relationships/image" Target="../media/image82.png"/><Relationship Id="rId5" Type="http://schemas.openxmlformats.org/officeDocument/2006/relationships/image" Target="../media/image83.wmf"/><Relationship Id="rId6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4.wmf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6.wmf"/><Relationship Id="rId2" Type="http://schemas.openxmlformats.org/officeDocument/2006/relationships/image" Target="../media/image87.png"/><Relationship Id="rId3" Type="http://schemas.openxmlformats.org/officeDocument/2006/relationships/image" Target="../media/image88.wmf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wmf"/><Relationship Id="rId8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3.wmf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5.wmf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7.wmf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9.wmf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2.wmf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5.wmf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9.wmf"/><Relationship Id="rId2" Type="http://schemas.openxmlformats.org/officeDocument/2006/relationships/image" Target="../media/image110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11.wmf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12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image" Target="../media/image114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image" Target="../media/image116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7.wmf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9.wmf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20.wmf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21.wmf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23.wmf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24.jpeg"/><Relationship Id="rId2" Type="http://schemas.openxmlformats.org/officeDocument/2006/relationships/image" Target="../media/image125.wmf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image" Target="../media/image23.wmf"/><Relationship Id="rId4" Type="http://schemas.openxmlformats.org/officeDocument/2006/relationships/image" Target="../media/image24.wmf"/><Relationship Id="rId5" Type="http://schemas.openxmlformats.org/officeDocument/2006/relationships/image" Target="../media/image25.wmf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8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5480" cy="715140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288000" y="1800000"/>
            <a:ext cx="8418960" cy="3090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1080000" y="2555640"/>
            <a:ext cx="737640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In our documentation </a:t>
            </a:r>
            <a:br/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we trust !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-507960" y="1091880"/>
            <a:ext cx="9340560" cy="189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-507960" y="3048120"/>
            <a:ext cx="9340560" cy="55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86" name="CustomShape 5"/>
          <p:cNvSpPr/>
          <p:nvPr/>
        </p:nvSpPr>
        <p:spPr>
          <a:xfrm>
            <a:off x="72000" y="6552720"/>
            <a:ext cx="2804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1343160" y="3103200"/>
            <a:ext cx="2256120" cy="722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89280" y="2612880"/>
            <a:ext cx="1884600" cy="722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227880" y="1886400"/>
            <a:ext cx="1884240" cy="722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6048000" y="2196000"/>
            <a:ext cx="3168000" cy="7858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0" name="CustomShape 5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392" name="CustomShape 6"/>
          <p:cNvSpPr/>
          <p:nvPr/>
        </p:nvSpPr>
        <p:spPr>
          <a:xfrm>
            <a:off x="1777680" y="1440000"/>
            <a:ext cx="2721600" cy="7725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Spécification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3" name="CustomShape 7"/>
          <p:cNvSpPr/>
          <p:nvPr/>
        </p:nvSpPr>
        <p:spPr>
          <a:xfrm>
            <a:off x="3159360" y="2700000"/>
            <a:ext cx="3031920" cy="821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4" name="CustomShape 8"/>
          <p:cNvSpPr/>
          <p:nvPr/>
        </p:nvSpPr>
        <p:spPr>
          <a:xfrm>
            <a:off x="3021840" y="3450600"/>
            <a:ext cx="1372680" cy="1253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9"/>
          <p:cNvSpPr/>
          <p:nvPr/>
        </p:nvSpPr>
        <p:spPr>
          <a:xfrm>
            <a:off x="3427200" y="3488040"/>
            <a:ext cx="588600" cy="590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0"/>
          <p:cNvSpPr/>
          <p:nvPr/>
        </p:nvSpPr>
        <p:spPr>
          <a:xfrm>
            <a:off x="3316680" y="4283280"/>
            <a:ext cx="781560" cy="4208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1"/>
          <p:cNvSpPr/>
          <p:nvPr/>
        </p:nvSpPr>
        <p:spPr>
          <a:xfrm>
            <a:off x="3316680" y="4283280"/>
            <a:ext cx="387360" cy="4208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2"/>
          <p:cNvSpPr/>
          <p:nvPr/>
        </p:nvSpPr>
        <p:spPr>
          <a:xfrm>
            <a:off x="3612600" y="4046760"/>
            <a:ext cx="188280" cy="593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3"/>
          <p:cNvSpPr/>
          <p:nvPr/>
        </p:nvSpPr>
        <p:spPr>
          <a:xfrm>
            <a:off x="3654720" y="4458600"/>
            <a:ext cx="99360" cy="1818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4"/>
          <p:cNvSpPr/>
          <p:nvPr/>
        </p:nvSpPr>
        <p:spPr>
          <a:xfrm>
            <a:off x="3612600" y="4176720"/>
            <a:ext cx="188280" cy="1141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5"/>
          <p:cNvSpPr/>
          <p:nvPr/>
        </p:nvSpPr>
        <p:spPr>
          <a:xfrm>
            <a:off x="3297960" y="3719520"/>
            <a:ext cx="817920" cy="4914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6"/>
          <p:cNvSpPr/>
          <p:nvPr/>
        </p:nvSpPr>
        <p:spPr>
          <a:xfrm>
            <a:off x="3710520" y="3719520"/>
            <a:ext cx="405360" cy="4914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7"/>
          <p:cNvSpPr/>
          <p:nvPr/>
        </p:nvSpPr>
        <p:spPr>
          <a:xfrm>
            <a:off x="3414240" y="3628080"/>
            <a:ext cx="583560" cy="3999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8"/>
          <p:cNvSpPr/>
          <p:nvPr/>
        </p:nvSpPr>
        <p:spPr>
          <a:xfrm>
            <a:off x="3437640" y="3628080"/>
            <a:ext cx="545040" cy="4089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19"/>
          <p:cNvSpPr/>
          <p:nvPr/>
        </p:nvSpPr>
        <p:spPr>
          <a:xfrm>
            <a:off x="3926880" y="3887640"/>
            <a:ext cx="63720" cy="114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0"/>
          <p:cNvSpPr/>
          <p:nvPr/>
        </p:nvSpPr>
        <p:spPr>
          <a:xfrm>
            <a:off x="3425040" y="3887640"/>
            <a:ext cx="63000" cy="114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1"/>
          <p:cNvSpPr/>
          <p:nvPr/>
        </p:nvSpPr>
        <p:spPr>
          <a:xfrm>
            <a:off x="3522600" y="3899520"/>
            <a:ext cx="370080" cy="1238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2"/>
          <p:cNvSpPr/>
          <p:nvPr/>
        </p:nvSpPr>
        <p:spPr>
          <a:xfrm>
            <a:off x="3532680" y="3903840"/>
            <a:ext cx="153720" cy="111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3"/>
          <p:cNvSpPr/>
          <p:nvPr/>
        </p:nvSpPr>
        <p:spPr>
          <a:xfrm>
            <a:off x="3728520" y="3903840"/>
            <a:ext cx="152640" cy="111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4"/>
          <p:cNvSpPr/>
          <p:nvPr/>
        </p:nvSpPr>
        <p:spPr>
          <a:xfrm>
            <a:off x="3445200" y="4169880"/>
            <a:ext cx="258840" cy="470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5"/>
          <p:cNvSpPr/>
          <p:nvPr/>
        </p:nvSpPr>
        <p:spPr>
          <a:xfrm>
            <a:off x="3710520" y="4169880"/>
            <a:ext cx="258120" cy="470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26"/>
          <p:cNvSpPr/>
          <p:nvPr/>
        </p:nvSpPr>
        <p:spPr>
          <a:xfrm>
            <a:off x="3582000" y="3933000"/>
            <a:ext cx="247320" cy="1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7"/>
          <p:cNvSpPr/>
          <p:nvPr/>
        </p:nvSpPr>
        <p:spPr>
          <a:xfrm>
            <a:off x="3582000" y="4065840"/>
            <a:ext cx="248400" cy="76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8"/>
          <p:cNvSpPr/>
          <p:nvPr/>
        </p:nvSpPr>
        <p:spPr>
          <a:xfrm>
            <a:off x="3612240" y="3932280"/>
            <a:ext cx="5544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9"/>
          <p:cNvSpPr/>
          <p:nvPr/>
        </p:nvSpPr>
        <p:spPr>
          <a:xfrm>
            <a:off x="3745440" y="3932280"/>
            <a:ext cx="5472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30"/>
          <p:cNvSpPr/>
          <p:nvPr/>
        </p:nvSpPr>
        <p:spPr>
          <a:xfrm>
            <a:off x="645840" y="3250800"/>
            <a:ext cx="1328040" cy="12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Picture 11" descr=""/>
          <p:cNvPicPr/>
          <p:nvPr/>
        </p:nvPicPr>
        <p:blipFill>
          <a:blip r:embed="rId2"/>
          <a:stretch/>
        </p:blipFill>
        <p:spPr>
          <a:xfrm>
            <a:off x="1499760" y="432000"/>
            <a:ext cx="1254960" cy="1287360"/>
          </a:xfrm>
          <a:prstGeom prst="rect">
            <a:avLst/>
          </a:prstGeom>
          <a:ln>
            <a:noFill/>
          </a:ln>
        </p:spPr>
      </p:pic>
      <p:sp>
        <p:nvSpPr>
          <p:cNvPr id="418" name="CustomShape 31"/>
          <p:cNvSpPr/>
          <p:nvPr/>
        </p:nvSpPr>
        <p:spPr>
          <a:xfrm>
            <a:off x="216000" y="5214600"/>
            <a:ext cx="885312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des tests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19" name="CustomShape 32"/>
          <p:cNvSpPr/>
          <p:nvPr/>
        </p:nvSpPr>
        <p:spPr>
          <a:xfrm>
            <a:off x="3454920" y="1983240"/>
            <a:ext cx="1884600" cy="722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20" name="CustomShape 33"/>
          <p:cNvSpPr/>
          <p:nvPr/>
        </p:nvSpPr>
        <p:spPr>
          <a:xfrm>
            <a:off x="2732040" y="2214000"/>
            <a:ext cx="794520" cy="9363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34"/>
          <p:cNvSpPr/>
          <p:nvPr/>
        </p:nvSpPr>
        <p:spPr>
          <a:xfrm rot="10620000">
            <a:off x="1826640" y="2188800"/>
            <a:ext cx="794520" cy="9367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2" name="Picture 11" descr=""/>
          <p:cNvPicPr/>
          <p:nvPr/>
        </p:nvPicPr>
        <p:blipFill>
          <a:blip r:embed="rId3"/>
          <a:stretch/>
        </p:blipFill>
        <p:spPr>
          <a:xfrm>
            <a:off x="6954120" y="1060920"/>
            <a:ext cx="1254960" cy="1287360"/>
          </a:xfrm>
          <a:prstGeom prst="rect">
            <a:avLst/>
          </a:prstGeom>
          <a:ln>
            <a:noFill/>
          </a:ln>
        </p:spPr>
      </p:pic>
      <p:sp>
        <p:nvSpPr>
          <p:cNvPr id="423" name="CustomShape 35"/>
          <p:cNvSpPr/>
          <p:nvPr/>
        </p:nvSpPr>
        <p:spPr>
          <a:xfrm>
            <a:off x="7745400" y="2711520"/>
            <a:ext cx="1372320" cy="1253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36"/>
          <p:cNvSpPr/>
          <p:nvPr/>
        </p:nvSpPr>
        <p:spPr>
          <a:xfrm>
            <a:off x="8150760" y="2748960"/>
            <a:ext cx="588600" cy="590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37"/>
          <p:cNvSpPr/>
          <p:nvPr/>
        </p:nvSpPr>
        <p:spPr>
          <a:xfrm>
            <a:off x="8039880" y="3544200"/>
            <a:ext cx="781560" cy="4208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38"/>
          <p:cNvSpPr/>
          <p:nvPr/>
        </p:nvSpPr>
        <p:spPr>
          <a:xfrm>
            <a:off x="8039880" y="3544200"/>
            <a:ext cx="387720" cy="4208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39"/>
          <p:cNvSpPr/>
          <p:nvPr/>
        </p:nvSpPr>
        <p:spPr>
          <a:xfrm>
            <a:off x="8336160" y="3307680"/>
            <a:ext cx="188280" cy="593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40"/>
          <p:cNvSpPr/>
          <p:nvPr/>
        </p:nvSpPr>
        <p:spPr>
          <a:xfrm>
            <a:off x="8378280" y="3719520"/>
            <a:ext cx="99360" cy="1818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41"/>
          <p:cNvSpPr/>
          <p:nvPr/>
        </p:nvSpPr>
        <p:spPr>
          <a:xfrm>
            <a:off x="8336160" y="3437640"/>
            <a:ext cx="188280" cy="1141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2"/>
          <p:cNvSpPr/>
          <p:nvPr/>
        </p:nvSpPr>
        <p:spPr>
          <a:xfrm>
            <a:off x="8021160" y="2980440"/>
            <a:ext cx="817920" cy="4914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3"/>
          <p:cNvSpPr/>
          <p:nvPr/>
        </p:nvSpPr>
        <p:spPr>
          <a:xfrm>
            <a:off x="8434080" y="2980440"/>
            <a:ext cx="405000" cy="4914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44"/>
          <p:cNvSpPr/>
          <p:nvPr/>
        </p:nvSpPr>
        <p:spPr>
          <a:xfrm>
            <a:off x="8137800" y="2889000"/>
            <a:ext cx="583200" cy="3999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45"/>
          <p:cNvSpPr/>
          <p:nvPr/>
        </p:nvSpPr>
        <p:spPr>
          <a:xfrm>
            <a:off x="8160840" y="2889000"/>
            <a:ext cx="545400" cy="4089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46"/>
          <p:cNvSpPr/>
          <p:nvPr/>
        </p:nvSpPr>
        <p:spPr>
          <a:xfrm>
            <a:off x="8650080" y="3148560"/>
            <a:ext cx="64080" cy="114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47"/>
          <p:cNvSpPr/>
          <p:nvPr/>
        </p:nvSpPr>
        <p:spPr>
          <a:xfrm>
            <a:off x="8148240" y="3148560"/>
            <a:ext cx="63360" cy="114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48"/>
          <p:cNvSpPr/>
          <p:nvPr/>
        </p:nvSpPr>
        <p:spPr>
          <a:xfrm>
            <a:off x="8245800" y="3160440"/>
            <a:ext cx="370080" cy="1238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49"/>
          <p:cNvSpPr/>
          <p:nvPr/>
        </p:nvSpPr>
        <p:spPr>
          <a:xfrm>
            <a:off x="8256240" y="3164760"/>
            <a:ext cx="153720" cy="111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50"/>
          <p:cNvSpPr/>
          <p:nvPr/>
        </p:nvSpPr>
        <p:spPr>
          <a:xfrm>
            <a:off x="8451720" y="3164760"/>
            <a:ext cx="153000" cy="111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51"/>
          <p:cNvSpPr/>
          <p:nvPr/>
        </p:nvSpPr>
        <p:spPr>
          <a:xfrm>
            <a:off x="8168400" y="3430800"/>
            <a:ext cx="259200" cy="470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52"/>
          <p:cNvSpPr/>
          <p:nvPr/>
        </p:nvSpPr>
        <p:spPr>
          <a:xfrm>
            <a:off x="8434080" y="3430800"/>
            <a:ext cx="257760" cy="470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53"/>
          <p:cNvSpPr/>
          <p:nvPr/>
        </p:nvSpPr>
        <p:spPr>
          <a:xfrm>
            <a:off x="8305200" y="3193920"/>
            <a:ext cx="247320" cy="1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54"/>
          <p:cNvSpPr/>
          <p:nvPr/>
        </p:nvSpPr>
        <p:spPr>
          <a:xfrm>
            <a:off x="8305200" y="3326760"/>
            <a:ext cx="248760" cy="76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55"/>
          <p:cNvSpPr/>
          <p:nvPr/>
        </p:nvSpPr>
        <p:spPr>
          <a:xfrm>
            <a:off x="8335440" y="3193200"/>
            <a:ext cx="5544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56"/>
          <p:cNvSpPr/>
          <p:nvPr/>
        </p:nvSpPr>
        <p:spPr>
          <a:xfrm>
            <a:off x="8468640" y="3193200"/>
            <a:ext cx="5472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5" name="Picture 12" descr=""/>
          <p:cNvPicPr/>
          <p:nvPr/>
        </p:nvPicPr>
        <p:blipFill>
          <a:blip r:embed="rId4"/>
          <a:stretch/>
        </p:blipFill>
        <p:spPr>
          <a:xfrm>
            <a:off x="6628680" y="2711520"/>
            <a:ext cx="1290600" cy="1307880"/>
          </a:xfrm>
          <a:prstGeom prst="rect">
            <a:avLst/>
          </a:prstGeom>
          <a:ln>
            <a:noFill/>
          </a:ln>
        </p:spPr>
      </p:pic>
      <p:pic>
        <p:nvPicPr>
          <p:cNvPr id="446" name="Picture 12" descr=""/>
          <p:cNvPicPr/>
          <p:nvPr/>
        </p:nvPicPr>
        <p:blipFill>
          <a:blip r:embed="rId5"/>
          <a:stretch/>
        </p:blipFill>
        <p:spPr>
          <a:xfrm>
            <a:off x="4252680" y="3299400"/>
            <a:ext cx="1290600" cy="130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9" name="Picture 107" descr=""/>
          <p:cNvPicPr/>
          <p:nvPr/>
        </p:nvPicPr>
        <p:blipFill>
          <a:blip r:embed="rId1"/>
          <a:stretch/>
        </p:blipFill>
        <p:spPr>
          <a:xfrm>
            <a:off x="-143640" y="-144000"/>
            <a:ext cx="9425880" cy="7698240"/>
          </a:xfrm>
          <a:prstGeom prst="rect">
            <a:avLst/>
          </a:prstGeom>
          <a:ln>
            <a:noFill/>
          </a:ln>
        </p:spPr>
      </p:pic>
      <p:pic>
        <p:nvPicPr>
          <p:cNvPr id="45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451" name="CustomShape 3"/>
          <p:cNvSpPr/>
          <p:nvPr/>
        </p:nvSpPr>
        <p:spPr>
          <a:xfrm>
            <a:off x="72000" y="6552720"/>
            <a:ext cx="2804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0" y="4824000"/>
            <a:ext cx="897768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Wiki, Confluence, Backlog...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Picture 112" descr=""/>
          <p:cNvPicPr/>
          <p:nvPr/>
        </p:nvPicPr>
        <p:blipFill>
          <a:blip r:embed="rId1"/>
          <a:stretch/>
        </p:blipFill>
        <p:spPr>
          <a:xfrm>
            <a:off x="-648000" y="-767520"/>
            <a:ext cx="11154240" cy="7673760"/>
          </a:xfrm>
          <a:prstGeom prst="rect">
            <a:avLst/>
          </a:prstGeom>
          <a:ln>
            <a:noFill/>
          </a:ln>
        </p:spPr>
      </p:pic>
      <p:pic>
        <p:nvPicPr>
          <p:cNvPr id="45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72000" y="6552720"/>
            <a:ext cx="2588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2871000" y="5017320"/>
            <a:ext cx="15181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9" name="CustomShape 5"/>
          <p:cNvSpPr/>
          <p:nvPr/>
        </p:nvSpPr>
        <p:spPr>
          <a:xfrm>
            <a:off x="6192000" y="2137320"/>
            <a:ext cx="14371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KO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2" name="Picture 117" descr=""/>
          <p:cNvPicPr/>
          <p:nvPr/>
        </p:nvPicPr>
        <p:blipFill>
          <a:blip r:embed="rId1"/>
          <a:stretch/>
        </p:blipFill>
        <p:spPr>
          <a:xfrm>
            <a:off x="-387720" y="-72000"/>
            <a:ext cx="9669960" cy="7142760"/>
          </a:xfrm>
          <a:prstGeom prst="rect">
            <a:avLst/>
          </a:prstGeom>
          <a:ln>
            <a:noFill/>
          </a:ln>
        </p:spPr>
      </p:pic>
      <p:pic>
        <p:nvPicPr>
          <p:cNvPr id="46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464" name="CustomShape 3"/>
          <p:cNvSpPr/>
          <p:nvPr/>
        </p:nvSpPr>
        <p:spPr>
          <a:xfrm>
            <a:off x="72000" y="6552720"/>
            <a:ext cx="3380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2036160" y="468360"/>
            <a:ext cx="5160960" cy="27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BDD :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Behavior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Driven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Development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3"/>
          <p:cNvSpPr/>
          <p:nvPr/>
        </p:nvSpPr>
        <p:spPr>
          <a:xfrm>
            <a:off x="257400" y="1027080"/>
            <a:ext cx="8810640" cy="68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Scenario: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description haut niveau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l’état de mon application</a:t>
            </a:r>
            <a:br/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 comportement des composants                       dont je dépends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une action sur mon application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des vérifications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3"/>
          <p:cNvSpPr/>
          <p:nvPr/>
        </p:nvSpPr>
        <p:spPr>
          <a:xfrm>
            <a:off x="257400" y="739080"/>
            <a:ext cx="8810640" cy="645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Scenario: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retrieve application configuration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the configuration</a:t>
            </a:r>
            <a:br/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 path                    | value           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application.windowTitle | theGardener     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application.title       | In our documentation we trust.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application.logoSrc     | assets/images/logo-white.png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application.faviconSrc  | assets/images/favicon.png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 perform a </a:t>
            </a:r>
            <a:r>
              <a:rPr b="0" lang="en-GB" sz="2800" spc="-1" strike="noStrike">
                <a:solidFill>
                  <a:srgbClr val="ff4000"/>
                </a:solidFill>
                <a:latin typeface="Arial"/>
                <a:ea typeface="DejaVu Sans"/>
              </a:rPr>
              <a:t>"GET"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on following URL </a:t>
            </a:r>
            <a:r>
              <a:rPr b="0" lang="en-GB" sz="2800" spc="-1" strike="noStrike">
                <a:solidFill>
                  <a:srgbClr val="ff4000"/>
                </a:solidFill>
                <a:latin typeface="Arial"/>
                <a:ea typeface="DejaVu Sans"/>
              </a:rPr>
              <a:t>"/api/config"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I get a response with status </a:t>
            </a:r>
            <a:r>
              <a:rPr b="0" lang="en-GB" sz="2800" spc="-1" strike="noStrike">
                <a:solidFill>
                  <a:srgbClr val="ff4000"/>
                </a:solidFill>
                <a:latin typeface="Arial"/>
                <a:ea typeface="DejaVu Sans"/>
              </a:rPr>
              <a:t>"200"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I get the following json response body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"""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"windowTitle":"theGardener",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"title":"In our documentation we trust.",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"logoSrc":"assets/images/logo-white.png",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"faviconSrc":"assets/images/favicon.png",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"colorMain":"#1F7079"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"""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Picture 122" descr=""/>
          <p:cNvPicPr/>
          <p:nvPr/>
        </p:nvPicPr>
        <p:blipFill>
          <a:blip r:embed="rId1"/>
          <a:stretch/>
        </p:blipFill>
        <p:spPr>
          <a:xfrm>
            <a:off x="-8640" y="91440"/>
            <a:ext cx="9149400" cy="6214680"/>
          </a:xfrm>
          <a:prstGeom prst="rect">
            <a:avLst/>
          </a:prstGeom>
          <a:ln>
            <a:noFill/>
          </a:ln>
        </p:spPr>
      </p:pic>
      <p:sp>
        <p:nvSpPr>
          <p:cNvPr id="475" name="CustomShape 3"/>
          <p:cNvSpPr/>
          <p:nvPr/>
        </p:nvSpPr>
        <p:spPr>
          <a:xfrm>
            <a:off x="72000" y="6553800"/>
            <a:ext cx="4460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792000" y="2834640"/>
            <a:ext cx="1796040" cy="1121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???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7" name="Line 5"/>
          <p:cNvSpPr/>
          <p:nvPr/>
        </p:nvSpPr>
        <p:spPr>
          <a:xfrm flipH="1">
            <a:off x="1008000" y="3672000"/>
            <a:ext cx="1368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0" name="Picture 155" descr=""/>
          <p:cNvPicPr/>
          <p:nvPr/>
        </p:nvPicPr>
        <p:blipFill>
          <a:blip r:embed="rId1"/>
          <a:stretch/>
        </p:blipFill>
        <p:spPr>
          <a:xfrm>
            <a:off x="-791640" y="-659520"/>
            <a:ext cx="11513880" cy="7673760"/>
          </a:xfrm>
          <a:prstGeom prst="rect">
            <a:avLst/>
          </a:prstGeom>
          <a:ln>
            <a:noFill/>
          </a:ln>
        </p:spPr>
      </p:pic>
      <p:pic>
        <p:nvPicPr>
          <p:cNvPr id="48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482" name="CustomShape 3"/>
          <p:cNvSpPr/>
          <p:nvPr/>
        </p:nvSpPr>
        <p:spPr>
          <a:xfrm>
            <a:off x="72000" y="6552720"/>
            <a:ext cx="3452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216000" y="1260000"/>
            <a:ext cx="100076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ffffff"/>
                </a:solidFill>
                <a:latin typeface="DejaVu Sans"/>
                <a:ea typeface="DejaVu Sans"/>
              </a:rPr>
              <a:t>Guider le développeur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216000" y="2520000"/>
            <a:ext cx="1000764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ffffff"/>
                </a:solidFill>
                <a:latin typeface="DejaVu Sans"/>
                <a:ea typeface="DejaVu Sans"/>
              </a:rPr>
              <a:t>Inclure la documentation </a:t>
            </a:r>
            <a:br/>
            <a:r>
              <a:rPr b="1" lang="en-GB" sz="4000" spc="-1" strike="noStrike">
                <a:solidFill>
                  <a:srgbClr val="ffffff"/>
                </a:solidFill>
                <a:latin typeface="DejaVu Sans"/>
                <a:ea typeface="DejaVu Sans"/>
              </a:rPr>
              <a:t>   dans le cycle de dev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4705920" y="3128760"/>
            <a:ext cx="2744280" cy="855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1080000" y="2461320"/>
            <a:ext cx="2488320" cy="8557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1536120" y="1636920"/>
            <a:ext cx="2232720" cy="855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1872000" y="3243600"/>
            <a:ext cx="2886120" cy="8031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9" name="CustomShape 5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491" name="CustomShape 6"/>
          <p:cNvSpPr/>
          <p:nvPr/>
        </p:nvSpPr>
        <p:spPr>
          <a:xfrm>
            <a:off x="3549240" y="1376640"/>
            <a:ext cx="3144960" cy="8038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Spécification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92" name="CustomShape 7"/>
          <p:cNvSpPr/>
          <p:nvPr/>
        </p:nvSpPr>
        <p:spPr>
          <a:xfrm>
            <a:off x="5892840" y="2592000"/>
            <a:ext cx="3033360" cy="855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93" name="CustomShape 8"/>
          <p:cNvSpPr/>
          <p:nvPr/>
        </p:nvSpPr>
        <p:spPr>
          <a:xfrm>
            <a:off x="4063320" y="3801240"/>
            <a:ext cx="1626120" cy="14853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9"/>
          <p:cNvSpPr/>
          <p:nvPr/>
        </p:nvSpPr>
        <p:spPr>
          <a:xfrm>
            <a:off x="4543560" y="3845520"/>
            <a:ext cx="697320" cy="69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0"/>
          <p:cNvSpPr/>
          <p:nvPr/>
        </p:nvSpPr>
        <p:spPr>
          <a:xfrm>
            <a:off x="4412520" y="4787640"/>
            <a:ext cx="925920" cy="4989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1"/>
          <p:cNvSpPr/>
          <p:nvPr/>
        </p:nvSpPr>
        <p:spPr>
          <a:xfrm>
            <a:off x="4412520" y="4787640"/>
            <a:ext cx="459360" cy="4989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2"/>
          <p:cNvSpPr/>
          <p:nvPr/>
        </p:nvSpPr>
        <p:spPr>
          <a:xfrm>
            <a:off x="4762800" y="4507200"/>
            <a:ext cx="223920" cy="7038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3"/>
          <p:cNvSpPr/>
          <p:nvPr/>
        </p:nvSpPr>
        <p:spPr>
          <a:xfrm>
            <a:off x="4812840" y="4995360"/>
            <a:ext cx="118080" cy="215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14"/>
          <p:cNvSpPr/>
          <p:nvPr/>
        </p:nvSpPr>
        <p:spPr>
          <a:xfrm>
            <a:off x="4762800" y="4661280"/>
            <a:ext cx="223920" cy="135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5"/>
          <p:cNvSpPr/>
          <p:nvPr/>
        </p:nvSpPr>
        <p:spPr>
          <a:xfrm>
            <a:off x="4390200" y="4119840"/>
            <a:ext cx="969480" cy="582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6"/>
          <p:cNvSpPr/>
          <p:nvPr/>
        </p:nvSpPr>
        <p:spPr>
          <a:xfrm>
            <a:off x="4879080" y="4119840"/>
            <a:ext cx="480600" cy="582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17"/>
          <p:cNvSpPr/>
          <p:nvPr/>
        </p:nvSpPr>
        <p:spPr>
          <a:xfrm>
            <a:off x="4528080" y="4011480"/>
            <a:ext cx="691560" cy="4741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18"/>
          <p:cNvSpPr/>
          <p:nvPr/>
        </p:nvSpPr>
        <p:spPr>
          <a:xfrm>
            <a:off x="4555440" y="4011480"/>
            <a:ext cx="646200" cy="4852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19"/>
          <p:cNvSpPr/>
          <p:nvPr/>
        </p:nvSpPr>
        <p:spPr>
          <a:xfrm>
            <a:off x="5135040" y="4319280"/>
            <a:ext cx="75960" cy="136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0"/>
          <p:cNvSpPr/>
          <p:nvPr/>
        </p:nvSpPr>
        <p:spPr>
          <a:xfrm>
            <a:off x="4540680" y="4319280"/>
            <a:ext cx="75240" cy="136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1"/>
          <p:cNvSpPr/>
          <p:nvPr/>
        </p:nvSpPr>
        <p:spPr>
          <a:xfrm>
            <a:off x="4656240" y="4332960"/>
            <a:ext cx="438840" cy="147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2"/>
          <p:cNvSpPr/>
          <p:nvPr/>
        </p:nvSpPr>
        <p:spPr>
          <a:xfrm>
            <a:off x="4668480" y="4338360"/>
            <a:ext cx="182520" cy="132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3"/>
          <p:cNvSpPr/>
          <p:nvPr/>
        </p:nvSpPr>
        <p:spPr>
          <a:xfrm>
            <a:off x="4899960" y="4338360"/>
            <a:ext cx="181440" cy="132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4"/>
          <p:cNvSpPr/>
          <p:nvPr/>
        </p:nvSpPr>
        <p:spPr>
          <a:xfrm>
            <a:off x="4564800" y="4653720"/>
            <a:ext cx="307080" cy="5572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5"/>
          <p:cNvSpPr/>
          <p:nvPr/>
        </p:nvSpPr>
        <p:spPr>
          <a:xfrm>
            <a:off x="4879080" y="4653720"/>
            <a:ext cx="306000" cy="5572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26"/>
          <p:cNvSpPr/>
          <p:nvPr/>
        </p:nvSpPr>
        <p:spPr>
          <a:xfrm>
            <a:off x="4726800" y="4372920"/>
            <a:ext cx="293040" cy="2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7"/>
          <p:cNvSpPr/>
          <p:nvPr/>
        </p:nvSpPr>
        <p:spPr>
          <a:xfrm>
            <a:off x="4726800" y="4530240"/>
            <a:ext cx="294480" cy="907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28"/>
          <p:cNvSpPr/>
          <p:nvPr/>
        </p:nvSpPr>
        <p:spPr>
          <a:xfrm>
            <a:off x="4762440" y="4371840"/>
            <a:ext cx="65880" cy="59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9"/>
          <p:cNvSpPr/>
          <p:nvPr/>
        </p:nvSpPr>
        <p:spPr>
          <a:xfrm>
            <a:off x="4920120" y="4371840"/>
            <a:ext cx="65520" cy="59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0"/>
          <p:cNvSpPr/>
          <p:nvPr/>
        </p:nvSpPr>
        <p:spPr>
          <a:xfrm>
            <a:off x="1995120" y="3324960"/>
            <a:ext cx="1573200" cy="14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6" name="Picture 11" descr=""/>
          <p:cNvPicPr/>
          <p:nvPr/>
        </p:nvPicPr>
        <p:blipFill>
          <a:blip r:embed="rId2"/>
          <a:stretch/>
        </p:blipFill>
        <p:spPr>
          <a:xfrm>
            <a:off x="3317400" y="72000"/>
            <a:ext cx="1487160" cy="1525680"/>
          </a:xfrm>
          <a:prstGeom prst="rect">
            <a:avLst/>
          </a:prstGeom>
          <a:ln>
            <a:noFill/>
          </a:ln>
        </p:spPr>
      </p:pic>
      <p:sp>
        <p:nvSpPr>
          <p:cNvPr id="517" name="CustomShape 31"/>
          <p:cNvSpPr/>
          <p:nvPr/>
        </p:nvSpPr>
        <p:spPr>
          <a:xfrm>
            <a:off x="216000" y="5148000"/>
            <a:ext cx="899748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Inclusion de la documentation 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dans le cycle de dev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518" name="CustomShape 32"/>
          <p:cNvSpPr/>
          <p:nvPr/>
        </p:nvSpPr>
        <p:spPr>
          <a:xfrm>
            <a:off x="5721480" y="1806840"/>
            <a:ext cx="2232720" cy="855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9" name="CustomShape 33"/>
          <p:cNvSpPr/>
          <p:nvPr/>
        </p:nvSpPr>
        <p:spPr>
          <a:xfrm>
            <a:off x="4655520" y="2220120"/>
            <a:ext cx="941760" cy="11098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34"/>
          <p:cNvSpPr/>
          <p:nvPr/>
        </p:nvSpPr>
        <p:spPr>
          <a:xfrm rot="10620000">
            <a:off x="3603600" y="2186280"/>
            <a:ext cx="941760" cy="11098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1" name="Picture 12" descr=""/>
          <p:cNvPicPr/>
          <p:nvPr/>
        </p:nvPicPr>
        <p:blipFill>
          <a:blip r:embed="rId3"/>
          <a:stretch/>
        </p:blipFill>
        <p:spPr>
          <a:xfrm>
            <a:off x="5256000" y="3759480"/>
            <a:ext cx="1511280" cy="153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3"/>
          <p:cNvSpPr/>
          <p:nvPr/>
        </p:nvSpPr>
        <p:spPr>
          <a:xfrm>
            <a:off x="365760" y="1068120"/>
            <a:ext cx="8810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25" name="CustomShape 4"/>
          <p:cNvSpPr/>
          <p:nvPr/>
        </p:nvSpPr>
        <p:spPr>
          <a:xfrm>
            <a:off x="421560" y="3902760"/>
            <a:ext cx="8810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26" name="CustomShape 5"/>
          <p:cNvSpPr/>
          <p:nvPr/>
        </p:nvSpPr>
        <p:spPr>
          <a:xfrm>
            <a:off x="70920" y="2502000"/>
            <a:ext cx="8810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Picture 87" descr=""/>
          <p:cNvPicPr/>
          <p:nvPr/>
        </p:nvPicPr>
        <p:blipFill>
          <a:blip r:embed="rId1"/>
          <a:stretch/>
        </p:blipFill>
        <p:spPr>
          <a:xfrm>
            <a:off x="-216000" y="0"/>
            <a:ext cx="9570240" cy="6978240"/>
          </a:xfrm>
          <a:prstGeom prst="rect">
            <a:avLst/>
          </a:prstGeom>
          <a:ln>
            <a:noFill/>
          </a:ln>
        </p:spPr>
      </p:pic>
      <p:pic>
        <p:nvPicPr>
          <p:cNvPr id="9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72000" y="6552360"/>
            <a:ext cx="2012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G. Reinhart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2785680"/>
            <a:ext cx="676908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Gérald Reinhart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Dev, EM,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PO de theGardener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2743200" y="367920"/>
            <a:ext cx="411156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0" y="-137160"/>
            <a:ext cx="6909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1" name="CustomShape 4"/>
          <p:cNvSpPr/>
          <p:nvPr/>
        </p:nvSpPr>
        <p:spPr>
          <a:xfrm>
            <a:off x="2011680" y="3017520"/>
            <a:ext cx="62146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EM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0" y="1281240"/>
            <a:ext cx="4843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808080"/>
                </a:solidFill>
                <a:latin typeface="Arial"/>
                <a:ea typeface="DejaVu Sans"/>
              </a:rPr>
              <a:t>Question à se poser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0" y="2652840"/>
            <a:ext cx="6489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2b709a"/>
                </a:solidFill>
                <a:latin typeface="Arial"/>
                <a:ea typeface="DejaVu Sans"/>
              </a:rPr>
              <a:t>Réponse donnée chez Kelkoo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2743200" y="367920"/>
            <a:ext cx="621468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Quand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2011680" y="3017520"/>
            <a:ext cx="62146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Cycle de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Sprint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0" y="-137160"/>
            <a:ext cx="6909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41" name="CustomShape 2"/>
          <p:cNvSpPr/>
          <p:nvPr/>
        </p:nvSpPr>
        <p:spPr>
          <a:xfrm>
            <a:off x="2743200" y="367920"/>
            <a:ext cx="621468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À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634320" y="3017520"/>
            <a:ext cx="88664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L’audience dépend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de la documentation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43" name="CustomShape 4"/>
          <p:cNvSpPr/>
          <p:nvPr/>
        </p:nvSpPr>
        <p:spPr>
          <a:xfrm>
            <a:off x="0" y="-137160"/>
            <a:ext cx="6909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46" name="CustomShape 2"/>
          <p:cNvSpPr/>
          <p:nvPr/>
        </p:nvSpPr>
        <p:spPr>
          <a:xfrm>
            <a:off x="2743200" y="367920"/>
            <a:ext cx="621468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À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2"/>
          <a:stretch/>
        </p:blipFill>
        <p:spPr>
          <a:xfrm>
            <a:off x="750960" y="2377440"/>
            <a:ext cx="5920920" cy="411120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48" name="CustomShape 3"/>
          <p:cNvSpPr/>
          <p:nvPr/>
        </p:nvSpPr>
        <p:spPr>
          <a:xfrm>
            <a:off x="0" y="-137160"/>
            <a:ext cx="6909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51" name="CustomShape 2"/>
          <p:cNvSpPr/>
          <p:nvPr/>
        </p:nvSpPr>
        <p:spPr>
          <a:xfrm>
            <a:off x="2743200" y="367920"/>
            <a:ext cx="621468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À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778320" y="3017520"/>
            <a:ext cx="88664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Définir l’audience à chaque page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3" name="CustomShape 4"/>
          <p:cNvSpPr/>
          <p:nvPr/>
        </p:nvSpPr>
        <p:spPr>
          <a:xfrm>
            <a:off x="0" y="-137160"/>
            <a:ext cx="6909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56" name="CustomShape 2"/>
          <p:cNvSpPr/>
          <p:nvPr/>
        </p:nvSpPr>
        <p:spPr>
          <a:xfrm>
            <a:off x="2743200" y="47592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Comment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822960" y="2378520"/>
            <a:ext cx="749484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Markdown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Diagramme </a:t>
            </a:r>
            <a:r>
              <a:rPr b="1" lang="en-GB" sz="4000" spc="-1" strike="noStrike">
                <a:solidFill>
                  <a:srgbClr val="2b709a"/>
                </a:solidFill>
                <a:latin typeface="DejaVu Sans"/>
                <a:ea typeface="DejaVu Sans"/>
              </a:rPr>
              <a:t>(draw.io)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Automatique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  </a:t>
            </a: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(BDD, OpenAPI)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8" name="CustomShape 4"/>
          <p:cNvSpPr/>
          <p:nvPr/>
        </p:nvSpPr>
        <p:spPr>
          <a:xfrm>
            <a:off x="0" y="-137160"/>
            <a:ext cx="6909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61" name="CustomShape 2"/>
          <p:cNvSpPr/>
          <p:nvPr/>
        </p:nvSpPr>
        <p:spPr>
          <a:xfrm>
            <a:off x="2743200" y="47592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Où?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822960" y="2378520"/>
            <a:ext cx="749484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Définition d’un projet modèle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3" name="CustomShape 4"/>
          <p:cNvSpPr/>
          <p:nvPr/>
        </p:nvSpPr>
        <p:spPr>
          <a:xfrm>
            <a:off x="0" y="-137160"/>
            <a:ext cx="6909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66" name="CustomShape 2"/>
          <p:cNvSpPr/>
          <p:nvPr/>
        </p:nvSpPr>
        <p:spPr>
          <a:xfrm>
            <a:off x="2743200" y="47592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67" name="CustomShape 3"/>
          <p:cNvSpPr/>
          <p:nvPr/>
        </p:nvSpPr>
        <p:spPr>
          <a:xfrm>
            <a:off x="66960" y="2378520"/>
            <a:ext cx="9049320" cy="337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4"/>
          <p:cNvSpPr/>
          <p:nvPr/>
        </p:nvSpPr>
        <p:spPr>
          <a:xfrm>
            <a:off x="66960" y="1992240"/>
            <a:ext cx="904932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9" name="CustomShape 5"/>
          <p:cNvSpPr/>
          <p:nvPr/>
        </p:nvSpPr>
        <p:spPr>
          <a:xfrm>
            <a:off x="0" y="-137160"/>
            <a:ext cx="6909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72" name="CustomShape 2"/>
          <p:cNvSpPr/>
          <p:nvPr/>
        </p:nvSpPr>
        <p:spPr>
          <a:xfrm>
            <a:off x="2743200" y="-35208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2"/>
          <a:stretch/>
        </p:blipFill>
        <p:spPr>
          <a:xfrm>
            <a:off x="239400" y="2926080"/>
            <a:ext cx="4420800" cy="262044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74" name="CustomShape 3"/>
          <p:cNvSpPr/>
          <p:nvPr/>
        </p:nvSpPr>
        <p:spPr>
          <a:xfrm>
            <a:off x="66960" y="1056240"/>
            <a:ext cx="90493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architecture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75" name="CustomShape 4"/>
          <p:cNvSpPr/>
          <p:nvPr/>
        </p:nvSpPr>
        <p:spPr>
          <a:xfrm>
            <a:off x="5029200" y="2836800"/>
            <a:ext cx="904932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+ ADR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Architecture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Decision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Record  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76" name="CustomShape 5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79" name="CustomShape 2"/>
          <p:cNvSpPr/>
          <p:nvPr/>
        </p:nvSpPr>
        <p:spPr>
          <a:xfrm>
            <a:off x="2743200" y="-35208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80" name="CustomShape 3"/>
          <p:cNvSpPr/>
          <p:nvPr/>
        </p:nvSpPr>
        <p:spPr>
          <a:xfrm>
            <a:off x="66960" y="1056240"/>
            <a:ext cx="90493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440640" y="1714320"/>
            <a:ext cx="6489000" cy="481608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82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3"/>
          <p:cNvSpPr/>
          <p:nvPr/>
        </p:nvSpPr>
        <p:spPr>
          <a:xfrm>
            <a:off x="365760" y="1068120"/>
            <a:ext cx="8810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421560" y="3902760"/>
            <a:ext cx="8810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70920" y="2502000"/>
            <a:ext cx="8810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999999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640080" y="1737360"/>
            <a:ext cx="6031800" cy="4751640"/>
          </a:xfrm>
          <a:prstGeom prst="rect">
            <a:avLst/>
          </a:prstGeom>
          <a:solidFill>
            <a:srgbClr val="ffffff"/>
          </a:solidFill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86" name="CustomShape 3"/>
          <p:cNvSpPr/>
          <p:nvPr/>
        </p:nvSpPr>
        <p:spPr>
          <a:xfrm>
            <a:off x="2743200" y="-35208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66960" y="1056240"/>
            <a:ext cx="90493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2"/>
          <a:stretch/>
        </p:blipFill>
        <p:spPr>
          <a:xfrm>
            <a:off x="1097280" y="1920240"/>
            <a:ext cx="3288600" cy="4537080"/>
          </a:xfrm>
          <a:prstGeom prst="rect">
            <a:avLst/>
          </a:prstGeom>
          <a:ln>
            <a:noFill/>
          </a:ln>
        </p:spPr>
      </p:pic>
      <p:pic>
        <p:nvPicPr>
          <p:cNvPr id="589" name="" descr=""/>
          <p:cNvPicPr/>
          <p:nvPr/>
        </p:nvPicPr>
        <p:blipFill>
          <a:blip r:embed="rId3"/>
          <a:stretch/>
        </p:blipFill>
        <p:spPr>
          <a:xfrm>
            <a:off x="3931920" y="4572000"/>
            <a:ext cx="2722320" cy="1658160"/>
          </a:xfrm>
          <a:prstGeom prst="rect">
            <a:avLst/>
          </a:prstGeom>
          <a:ln>
            <a:noFill/>
          </a:ln>
        </p:spPr>
      </p:pic>
      <p:sp>
        <p:nvSpPr>
          <p:cNvPr id="590" name="CustomShape 5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93" name="CustomShape 2"/>
          <p:cNvSpPr/>
          <p:nvPr/>
        </p:nvSpPr>
        <p:spPr>
          <a:xfrm>
            <a:off x="2743200" y="-35208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66960" y="1056240"/>
            <a:ext cx="90493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entités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5" name="" descr=""/>
          <p:cNvPicPr/>
          <p:nvPr/>
        </p:nvPicPr>
        <p:blipFill>
          <a:blip r:embed="rId2"/>
          <a:stretch/>
        </p:blipFill>
        <p:spPr>
          <a:xfrm>
            <a:off x="1097280" y="1935720"/>
            <a:ext cx="4568760" cy="455868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96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599" name="CustomShape 2"/>
          <p:cNvSpPr/>
          <p:nvPr/>
        </p:nvSpPr>
        <p:spPr>
          <a:xfrm>
            <a:off x="2743200" y="-35208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0" name="CustomShape 3"/>
          <p:cNvSpPr/>
          <p:nvPr/>
        </p:nvSpPr>
        <p:spPr>
          <a:xfrm>
            <a:off x="66960" y="1056240"/>
            <a:ext cx="90493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2"/>
          <a:stretch/>
        </p:blipFill>
        <p:spPr>
          <a:xfrm>
            <a:off x="504720" y="1994400"/>
            <a:ext cx="8178840" cy="38545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602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605" name="CustomShape 2"/>
          <p:cNvSpPr/>
          <p:nvPr/>
        </p:nvSpPr>
        <p:spPr>
          <a:xfrm>
            <a:off x="2743200" y="-35208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6" name="CustomShape 3"/>
          <p:cNvSpPr/>
          <p:nvPr/>
        </p:nvSpPr>
        <p:spPr>
          <a:xfrm>
            <a:off x="66960" y="1056240"/>
            <a:ext cx="90493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607" name="" descr=""/>
          <p:cNvPicPr/>
          <p:nvPr/>
        </p:nvPicPr>
        <p:blipFill>
          <a:blip r:embed="rId2"/>
          <a:stretch/>
        </p:blipFill>
        <p:spPr>
          <a:xfrm>
            <a:off x="274320" y="2103120"/>
            <a:ext cx="8683560" cy="31471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608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611" name="CustomShape 2"/>
          <p:cNvSpPr/>
          <p:nvPr/>
        </p:nvSpPr>
        <p:spPr>
          <a:xfrm>
            <a:off x="2743200" y="-35208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108000" y="1712160"/>
            <a:ext cx="10475280" cy="44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Up to date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 more with less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DRY </a:t>
            </a:r>
            <a:br/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   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(Don't Repeat Yourself)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Executable   </a:t>
            </a:r>
            <a:br/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   documentation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13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616" name="CustomShape 2"/>
          <p:cNvSpPr/>
          <p:nvPr/>
        </p:nvSpPr>
        <p:spPr>
          <a:xfrm>
            <a:off x="2743200" y="-352080"/>
            <a:ext cx="64890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17" name="CustomShape 3"/>
          <p:cNvSpPr/>
          <p:nvPr/>
        </p:nvSpPr>
        <p:spPr>
          <a:xfrm>
            <a:off x="365760" y="1892160"/>
            <a:ext cx="904932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Eat your own food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Examples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Draw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Pragmatic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18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2" descr=""/>
          <p:cNvPicPr/>
          <p:nvPr/>
        </p:nvPicPr>
        <p:blipFill>
          <a:blip r:embed="rId1"/>
          <a:stretch/>
        </p:blipFill>
        <p:spPr>
          <a:xfrm>
            <a:off x="-291960" y="-91440"/>
            <a:ext cx="12707640" cy="7129080"/>
          </a:xfrm>
          <a:prstGeom prst="rect">
            <a:avLst/>
          </a:prstGeom>
          <a:ln>
            <a:noFill/>
          </a:ln>
        </p:spPr>
      </p:pic>
      <p:sp>
        <p:nvSpPr>
          <p:cNvPr id="620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2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623" name="CustomShape 3"/>
          <p:cNvSpPr/>
          <p:nvPr/>
        </p:nvSpPr>
        <p:spPr>
          <a:xfrm>
            <a:off x="72000" y="6552720"/>
            <a:ext cx="25765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24" name="CustomShape 4"/>
          <p:cNvSpPr/>
          <p:nvPr/>
        </p:nvSpPr>
        <p:spPr>
          <a:xfrm>
            <a:off x="360000" y="4608000"/>
            <a:ext cx="950112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Documentation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 Agreement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pic>
        <p:nvPicPr>
          <p:cNvPr id="627" name="" descr=""/>
          <p:cNvPicPr/>
          <p:nvPr/>
        </p:nvPicPr>
        <p:blipFill>
          <a:blip r:embed="rId2"/>
          <a:stretch/>
        </p:blipFill>
        <p:spPr>
          <a:xfrm>
            <a:off x="-3600" y="-5760"/>
            <a:ext cx="9144720" cy="685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3"/>
          <p:cNvSpPr/>
          <p:nvPr/>
        </p:nvSpPr>
        <p:spPr>
          <a:xfrm>
            <a:off x="365760" y="1068120"/>
            <a:ext cx="8810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31" name="CustomShape 4"/>
          <p:cNvSpPr/>
          <p:nvPr/>
        </p:nvSpPr>
        <p:spPr>
          <a:xfrm>
            <a:off x="421560" y="3902760"/>
            <a:ext cx="8810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32" name="CustomShape 5"/>
          <p:cNvSpPr/>
          <p:nvPr/>
        </p:nvSpPr>
        <p:spPr>
          <a:xfrm>
            <a:off x="70920" y="2502000"/>
            <a:ext cx="8810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pic>
        <p:nvPicPr>
          <p:cNvPr id="636" name="Picture 127" descr=""/>
          <p:cNvPicPr/>
          <p:nvPr/>
        </p:nvPicPr>
        <p:blipFill>
          <a:blip r:embed="rId2"/>
          <a:stretch/>
        </p:blipFill>
        <p:spPr>
          <a:xfrm>
            <a:off x="-360000" y="0"/>
            <a:ext cx="11564640" cy="6924600"/>
          </a:xfrm>
          <a:prstGeom prst="rect">
            <a:avLst/>
          </a:prstGeom>
          <a:ln>
            <a:noFill/>
          </a:ln>
        </p:spPr>
      </p:pic>
      <p:sp>
        <p:nvSpPr>
          <p:cNvPr id="637" name="CustomShape 3"/>
          <p:cNvSpPr/>
          <p:nvPr/>
        </p:nvSpPr>
        <p:spPr>
          <a:xfrm>
            <a:off x="72360" y="6553080"/>
            <a:ext cx="27316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638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639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-65160" y="-2413440"/>
            <a:ext cx="10059840" cy="1490364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72000" y="6552360"/>
            <a:ext cx="2660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159840" y="2785320"/>
            <a:ext cx="58856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Kelkoo...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2" name="Picture 132" descr=""/>
          <p:cNvPicPr/>
          <p:nvPr/>
        </p:nvPicPr>
        <p:blipFill>
          <a:blip r:embed="rId1"/>
          <a:stretch/>
        </p:blipFill>
        <p:spPr>
          <a:xfrm>
            <a:off x="-504000" y="0"/>
            <a:ext cx="10722600" cy="7098480"/>
          </a:xfrm>
          <a:prstGeom prst="rect">
            <a:avLst/>
          </a:prstGeom>
          <a:ln>
            <a:noFill/>
          </a:ln>
        </p:spPr>
      </p:pic>
      <p:pic>
        <p:nvPicPr>
          <p:cNvPr id="64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644" name="CustomShape 3"/>
          <p:cNvSpPr/>
          <p:nvPr/>
        </p:nvSpPr>
        <p:spPr>
          <a:xfrm>
            <a:off x="72360" y="6553080"/>
            <a:ext cx="28036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45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135" descr=""/>
          <p:cNvPicPr/>
          <p:nvPr/>
        </p:nvPicPr>
        <p:blipFill>
          <a:blip r:embed="rId1"/>
          <a:stretch/>
        </p:blipFill>
        <p:spPr>
          <a:xfrm>
            <a:off x="-72000" y="0"/>
            <a:ext cx="9282600" cy="6906600"/>
          </a:xfrm>
          <a:prstGeom prst="rect">
            <a:avLst/>
          </a:prstGeom>
          <a:ln>
            <a:noFill/>
          </a:ln>
        </p:spPr>
      </p:pic>
      <p:sp>
        <p:nvSpPr>
          <p:cNvPr id="647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pic>
        <p:nvPicPr>
          <p:cNvPr id="650" name="Picture 7" descr=""/>
          <p:cNvPicPr/>
          <p:nvPr/>
        </p:nvPicPr>
        <p:blipFill>
          <a:blip r:embed="rId3"/>
          <a:stretch/>
        </p:blipFill>
        <p:spPr>
          <a:xfrm>
            <a:off x="1055160" y="2212200"/>
            <a:ext cx="7075440" cy="1886400"/>
          </a:xfrm>
          <a:prstGeom prst="rect">
            <a:avLst/>
          </a:prstGeom>
          <a:ln>
            <a:noFill/>
          </a:ln>
        </p:spPr>
      </p:pic>
      <p:sp>
        <p:nvSpPr>
          <p:cNvPr id="651" name="CustomShape 3"/>
          <p:cNvSpPr/>
          <p:nvPr/>
        </p:nvSpPr>
        <p:spPr>
          <a:xfrm>
            <a:off x="72000" y="6553440"/>
            <a:ext cx="3884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4320000" y="1152000"/>
            <a:ext cx="1509120" cy="165312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3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657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58" name="CustomShape 5"/>
          <p:cNvSpPr/>
          <p:nvPr/>
        </p:nvSpPr>
        <p:spPr>
          <a:xfrm>
            <a:off x="289800" y="828000"/>
            <a:ext cx="1255320" cy="1146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6"/>
          <p:cNvSpPr/>
          <p:nvPr/>
        </p:nvSpPr>
        <p:spPr>
          <a:xfrm>
            <a:off x="660600" y="862200"/>
            <a:ext cx="538200" cy="5396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7"/>
          <p:cNvSpPr/>
          <p:nvPr/>
        </p:nvSpPr>
        <p:spPr>
          <a:xfrm>
            <a:off x="559440" y="1589760"/>
            <a:ext cx="714600" cy="3848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8"/>
          <p:cNvSpPr/>
          <p:nvPr/>
        </p:nvSpPr>
        <p:spPr>
          <a:xfrm>
            <a:off x="559440" y="1589760"/>
            <a:ext cx="354240" cy="3848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9"/>
          <p:cNvSpPr/>
          <p:nvPr/>
        </p:nvSpPr>
        <p:spPr>
          <a:xfrm>
            <a:off x="830160" y="1373400"/>
            <a:ext cx="172080" cy="5428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0"/>
          <p:cNvSpPr/>
          <p:nvPr/>
        </p:nvSpPr>
        <p:spPr>
          <a:xfrm>
            <a:off x="868680" y="1750320"/>
            <a:ext cx="90720" cy="1659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1"/>
          <p:cNvSpPr/>
          <p:nvPr/>
        </p:nvSpPr>
        <p:spPr>
          <a:xfrm>
            <a:off x="830160" y="1492200"/>
            <a:ext cx="172080" cy="104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12"/>
          <p:cNvSpPr/>
          <p:nvPr/>
        </p:nvSpPr>
        <p:spPr>
          <a:xfrm>
            <a:off x="542160" y="1074240"/>
            <a:ext cx="748080" cy="44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13"/>
          <p:cNvSpPr/>
          <p:nvPr/>
        </p:nvSpPr>
        <p:spPr>
          <a:xfrm>
            <a:off x="919800" y="1074240"/>
            <a:ext cx="370440" cy="44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14"/>
          <p:cNvSpPr/>
          <p:nvPr/>
        </p:nvSpPr>
        <p:spPr>
          <a:xfrm>
            <a:off x="648720" y="990360"/>
            <a:ext cx="533520" cy="3657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15"/>
          <p:cNvSpPr/>
          <p:nvPr/>
        </p:nvSpPr>
        <p:spPr>
          <a:xfrm>
            <a:off x="669960" y="990360"/>
            <a:ext cx="498600" cy="374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16"/>
          <p:cNvSpPr/>
          <p:nvPr/>
        </p:nvSpPr>
        <p:spPr>
          <a:xfrm>
            <a:off x="1117440" y="1227960"/>
            <a:ext cx="58320" cy="104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17"/>
          <p:cNvSpPr/>
          <p:nvPr/>
        </p:nvSpPr>
        <p:spPr>
          <a:xfrm>
            <a:off x="658440" y="1227960"/>
            <a:ext cx="57600" cy="104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18"/>
          <p:cNvSpPr/>
          <p:nvPr/>
        </p:nvSpPr>
        <p:spPr>
          <a:xfrm>
            <a:off x="747720" y="1238760"/>
            <a:ext cx="338400" cy="1130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19"/>
          <p:cNvSpPr/>
          <p:nvPr/>
        </p:nvSpPr>
        <p:spPr>
          <a:xfrm>
            <a:off x="757080" y="1242720"/>
            <a:ext cx="140400" cy="101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0"/>
          <p:cNvSpPr/>
          <p:nvPr/>
        </p:nvSpPr>
        <p:spPr>
          <a:xfrm>
            <a:off x="676800" y="1486080"/>
            <a:ext cx="236880" cy="4302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1"/>
          <p:cNvSpPr/>
          <p:nvPr/>
        </p:nvSpPr>
        <p:spPr>
          <a:xfrm>
            <a:off x="919800" y="1486080"/>
            <a:ext cx="235800" cy="4302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22"/>
          <p:cNvSpPr/>
          <p:nvPr/>
        </p:nvSpPr>
        <p:spPr>
          <a:xfrm>
            <a:off x="802080" y="1269360"/>
            <a:ext cx="226080" cy="15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23"/>
          <p:cNvSpPr/>
          <p:nvPr/>
        </p:nvSpPr>
        <p:spPr>
          <a:xfrm>
            <a:off x="802080" y="1391040"/>
            <a:ext cx="227160" cy="69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4"/>
          <p:cNvSpPr/>
          <p:nvPr/>
        </p:nvSpPr>
        <p:spPr>
          <a:xfrm>
            <a:off x="829800" y="1268640"/>
            <a:ext cx="50400" cy="45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5"/>
          <p:cNvSpPr/>
          <p:nvPr/>
        </p:nvSpPr>
        <p:spPr>
          <a:xfrm>
            <a:off x="7823160" y="4525920"/>
            <a:ext cx="1214640" cy="113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26"/>
          <p:cNvSpPr/>
          <p:nvPr/>
        </p:nvSpPr>
        <p:spPr>
          <a:xfrm>
            <a:off x="7825320" y="4524480"/>
            <a:ext cx="1212480" cy="1134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27"/>
          <p:cNvSpPr/>
          <p:nvPr/>
        </p:nvSpPr>
        <p:spPr>
          <a:xfrm>
            <a:off x="8086320" y="5276880"/>
            <a:ext cx="689400" cy="3816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8"/>
          <p:cNvSpPr/>
          <p:nvPr/>
        </p:nvSpPr>
        <p:spPr>
          <a:xfrm>
            <a:off x="8715240" y="5404320"/>
            <a:ext cx="60480" cy="1904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9"/>
          <p:cNvSpPr/>
          <p:nvPr/>
        </p:nvSpPr>
        <p:spPr>
          <a:xfrm>
            <a:off x="8587800" y="5315760"/>
            <a:ext cx="67320" cy="3240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0"/>
          <p:cNvSpPr/>
          <p:nvPr/>
        </p:nvSpPr>
        <p:spPr>
          <a:xfrm>
            <a:off x="8459640" y="5279040"/>
            <a:ext cx="70920" cy="3776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31"/>
          <p:cNvSpPr/>
          <p:nvPr/>
        </p:nvSpPr>
        <p:spPr>
          <a:xfrm>
            <a:off x="8334720" y="5279040"/>
            <a:ext cx="67680" cy="3776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32"/>
          <p:cNvSpPr/>
          <p:nvPr/>
        </p:nvSpPr>
        <p:spPr>
          <a:xfrm>
            <a:off x="8206560" y="5313600"/>
            <a:ext cx="68400" cy="3261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33"/>
          <p:cNvSpPr/>
          <p:nvPr/>
        </p:nvSpPr>
        <p:spPr>
          <a:xfrm>
            <a:off x="8086320" y="5406120"/>
            <a:ext cx="62640" cy="1879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34"/>
          <p:cNvSpPr/>
          <p:nvPr/>
        </p:nvSpPr>
        <p:spPr>
          <a:xfrm>
            <a:off x="8137800" y="5364720"/>
            <a:ext cx="586800" cy="651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35"/>
          <p:cNvSpPr/>
          <p:nvPr/>
        </p:nvSpPr>
        <p:spPr>
          <a:xfrm>
            <a:off x="8088840" y="5484960"/>
            <a:ext cx="684720" cy="619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36"/>
          <p:cNvSpPr/>
          <p:nvPr/>
        </p:nvSpPr>
        <p:spPr>
          <a:xfrm>
            <a:off x="8159760" y="5603400"/>
            <a:ext cx="543600" cy="550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37"/>
          <p:cNvSpPr/>
          <p:nvPr/>
        </p:nvSpPr>
        <p:spPr>
          <a:xfrm>
            <a:off x="8715240" y="5404320"/>
            <a:ext cx="9360" cy="262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38"/>
          <p:cNvSpPr/>
          <p:nvPr/>
        </p:nvSpPr>
        <p:spPr>
          <a:xfrm>
            <a:off x="8715240" y="5484960"/>
            <a:ext cx="58320" cy="619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39"/>
          <p:cNvSpPr/>
          <p:nvPr/>
        </p:nvSpPr>
        <p:spPr>
          <a:xfrm>
            <a:off x="8587800" y="5364720"/>
            <a:ext cx="67320" cy="65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40"/>
          <p:cNvSpPr/>
          <p:nvPr/>
        </p:nvSpPr>
        <p:spPr>
          <a:xfrm>
            <a:off x="8587800" y="5484960"/>
            <a:ext cx="67320" cy="61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41"/>
          <p:cNvSpPr/>
          <p:nvPr/>
        </p:nvSpPr>
        <p:spPr>
          <a:xfrm>
            <a:off x="8587800" y="5603400"/>
            <a:ext cx="67320" cy="363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42"/>
          <p:cNvSpPr/>
          <p:nvPr/>
        </p:nvSpPr>
        <p:spPr>
          <a:xfrm>
            <a:off x="8459640" y="5364720"/>
            <a:ext cx="70920" cy="65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43"/>
          <p:cNvSpPr/>
          <p:nvPr/>
        </p:nvSpPr>
        <p:spPr>
          <a:xfrm>
            <a:off x="8459640" y="5484960"/>
            <a:ext cx="70920" cy="61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44"/>
          <p:cNvSpPr/>
          <p:nvPr/>
        </p:nvSpPr>
        <p:spPr>
          <a:xfrm>
            <a:off x="8459640" y="5603400"/>
            <a:ext cx="70920" cy="532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45"/>
          <p:cNvSpPr/>
          <p:nvPr/>
        </p:nvSpPr>
        <p:spPr>
          <a:xfrm>
            <a:off x="8334720" y="5364720"/>
            <a:ext cx="67680" cy="65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46"/>
          <p:cNvSpPr/>
          <p:nvPr/>
        </p:nvSpPr>
        <p:spPr>
          <a:xfrm>
            <a:off x="8334720" y="5484960"/>
            <a:ext cx="67680" cy="61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47"/>
          <p:cNvSpPr/>
          <p:nvPr/>
        </p:nvSpPr>
        <p:spPr>
          <a:xfrm>
            <a:off x="8334720" y="5603400"/>
            <a:ext cx="67680" cy="532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48"/>
          <p:cNvSpPr/>
          <p:nvPr/>
        </p:nvSpPr>
        <p:spPr>
          <a:xfrm>
            <a:off x="8206560" y="5364720"/>
            <a:ext cx="68400" cy="65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49"/>
          <p:cNvSpPr/>
          <p:nvPr/>
        </p:nvSpPr>
        <p:spPr>
          <a:xfrm>
            <a:off x="8206560" y="5484960"/>
            <a:ext cx="68400" cy="61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50"/>
          <p:cNvSpPr/>
          <p:nvPr/>
        </p:nvSpPr>
        <p:spPr>
          <a:xfrm>
            <a:off x="8206560" y="5603400"/>
            <a:ext cx="68400" cy="363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51"/>
          <p:cNvSpPr/>
          <p:nvPr/>
        </p:nvSpPr>
        <p:spPr>
          <a:xfrm>
            <a:off x="8137800" y="5406120"/>
            <a:ext cx="11160" cy="2448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52"/>
          <p:cNvSpPr/>
          <p:nvPr/>
        </p:nvSpPr>
        <p:spPr>
          <a:xfrm>
            <a:off x="8088840" y="5484960"/>
            <a:ext cx="60120" cy="619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53"/>
          <p:cNvSpPr/>
          <p:nvPr/>
        </p:nvSpPr>
        <p:spPr>
          <a:xfrm>
            <a:off x="8348400" y="5063400"/>
            <a:ext cx="165240" cy="3150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54"/>
          <p:cNvSpPr/>
          <p:nvPr/>
        </p:nvSpPr>
        <p:spPr>
          <a:xfrm>
            <a:off x="8348400" y="5178960"/>
            <a:ext cx="165240" cy="1058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55"/>
          <p:cNvSpPr/>
          <p:nvPr/>
        </p:nvSpPr>
        <p:spPr>
          <a:xfrm>
            <a:off x="8069760" y="4767840"/>
            <a:ext cx="723600" cy="4435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56"/>
          <p:cNvSpPr/>
          <p:nvPr/>
        </p:nvSpPr>
        <p:spPr>
          <a:xfrm>
            <a:off x="8173800" y="4685040"/>
            <a:ext cx="515160" cy="3600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57"/>
          <p:cNvSpPr/>
          <p:nvPr/>
        </p:nvSpPr>
        <p:spPr>
          <a:xfrm>
            <a:off x="8205840" y="4613400"/>
            <a:ext cx="451800" cy="3762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58"/>
          <p:cNvSpPr/>
          <p:nvPr/>
        </p:nvSpPr>
        <p:spPr>
          <a:xfrm>
            <a:off x="8119080" y="4798800"/>
            <a:ext cx="625320" cy="20916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59"/>
          <p:cNvSpPr/>
          <p:nvPr/>
        </p:nvSpPr>
        <p:spPr>
          <a:xfrm>
            <a:off x="8224560" y="4821480"/>
            <a:ext cx="410040" cy="3679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60"/>
          <p:cNvSpPr/>
          <p:nvPr/>
        </p:nvSpPr>
        <p:spPr>
          <a:xfrm>
            <a:off x="8435160" y="4834080"/>
            <a:ext cx="249120" cy="37728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61"/>
          <p:cNvSpPr/>
          <p:nvPr/>
        </p:nvSpPr>
        <p:spPr>
          <a:xfrm>
            <a:off x="8296200" y="4649760"/>
            <a:ext cx="272160" cy="1389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62"/>
          <p:cNvSpPr/>
          <p:nvPr/>
        </p:nvSpPr>
        <p:spPr>
          <a:xfrm>
            <a:off x="8178840" y="4813200"/>
            <a:ext cx="483840" cy="2073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63"/>
          <p:cNvSpPr/>
          <p:nvPr/>
        </p:nvSpPr>
        <p:spPr>
          <a:xfrm>
            <a:off x="8625960" y="4919760"/>
            <a:ext cx="56160" cy="1033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64"/>
          <p:cNvSpPr/>
          <p:nvPr/>
        </p:nvSpPr>
        <p:spPr>
          <a:xfrm>
            <a:off x="8182080" y="4919760"/>
            <a:ext cx="56520" cy="1033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65"/>
          <p:cNvSpPr/>
          <p:nvPr/>
        </p:nvSpPr>
        <p:spPr>
          <a:xfrm>
            <a:off x="8181360" y="5310360"/>
            <a:ext cx="136440" cy="3200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66"/>
          <p:cNvSpPr/>
          <p:nvPr/>
        </p:nvSpPr>
        <p:spPr>
          <a:xfrm>
            <a:off x="8537760" y="5295600"/>
            <a:ext cx="165600" cy="3495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67"/>
          <p:cNvSpPr/>
          <p:nvPr/>
        </p:nvSpPr>
        <p:spPr>
          <a:xfrm>
            <a:off x="8236800" y="5236920"/>
            <a:ext cx="412920" cy="2473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68"/>
          <p:cNvSpPr/>
          <p:nvPr/>
        </p:nvSpPr>
        <p:spPr>
          <a:xfrm>
            <a:off x="8212320" y="5291640"/>
            <a:ext cx="424080" cy="2127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69"/>
          <p:cNvSpPr/>
          <p:nvPr/>
        </p:nvSpPr>
        <p:spPr>
          <a:xfrm>
            <a:off x="8218080" y="4933800"/>
            <a:ext cx="426960" cy="3272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70"/>
          <p:cNvSpPr/>
          <p:nvPr/>
        </p:nvSpPr>
        <p:spPr>
          <a:xfrm>
            <a:off x="8355960" y="5079240"/>
            <a:ext cx="151200" cy="896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71"/>
          <p:cNvSpPr/>
          <p:nvPr/>
        </p:nvSpPr>
        <p:spPr>
          <a:xfrm>
            <a:off x="8265960" y="4928040"/>
            <a:ext cx="329040" cy="1000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72"/>
          <p:cNvSpPr/>
          <p:nvPr/>
        </p:nvSpPr>
        <p:spPr>
          <a:xfrm>
            <a:off x="8327880" y="4969440"/>
            <a:ext cx="173160" cy="1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73"/>
          <p:cNvSpPr/>
          <p:nvPr/>
        </p:nvSpPr>
        <p:spPr>
          <a:xfrm>
            <a:off x="8373960" y="5099400"/>
            <a:ext cx="120600" cy="36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74"/>
          <p:cNvSpPr/>
          <p:nvPr/>
        </p:nvSpPr>
        <p:spPr>
          <a:xfrm>
            <a:off x="8330400" y="4968720"/>
            <a:ext cx="37440" cy="349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75"/>
          <p:cNvSpPr/>
          <p:nvPr/>
        </p:nvSpPr>
        <p:spPr>
          <a:xfrm>
            <a:off x="8494200" y="4968720"/>
            <a:ext cx="37080" cy="349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76"/>
          <p:cNvSpPr/>
          <p:nvPr/>
        </p:nvSpPr>
        <p:spPr>
          <a:xfrm>
            <a:off x="3096000" y="4536000"/>
            <a:ext cx="2661480" cy="93348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0" name="Picture 7" descr=""/>
          <p:cNvPicPr/>
          <p:nvPr/>
        </p:nvPicPr>
        <p:blipFill>
          <a:blip r:embed="rId3"/>
          <a:stretch/>
        </p:blipFill>
        <p:spPr>
          <a:xfrm>
            <a:off x="3240000" y="4680000"/>
            <a:ext cx="2229120" cy="592920"/>
          </a:xfrm>
          <a:prstGeom prst="rect">
            <a:avLst/>
          </a:prstGeom>
          <a:ln>
            <a:noFill/>
          </a:ln>
        </p:spPr>
      </p:pic>
      <p:sp>
        <p:nvSpPr>
          <p:cNvPr id="731" name="Line 77"/>
          <p:cNvSpPr/>
          <p:nvPr/>
        </p:nvSpPr>
        <p:spPr>
          <a:xfrm>
            <a:off x="5760000" y="5184360"/>
            <a:ext cx="201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Line 78"/>
          <p:cNvSpPr/>
          <p:nvPr/>
        </p:nvSpPr>
        <p:spPr>
          <a:xfrm>
            <a:off x="5076000" y="2664000"/>
            <a:ext cx="360" cy="1800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79"/>
          <p:cNvSpPr/>
          <p:nvPr/>
        </p:nvSpPr>
        <p:spPr>
          <a:xfrm>
            <a:off x="1404000" y="1404000"/>
            <a:ext cx="298764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code et </a:t>
            </a:r>
            <a:br/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la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34" name="Line 80"/>
          <p:cNvSpPr/>
          <p:nvPr/>
        </p:nvSpPr>
        <p:spPr>
          <a:xfrm>
            <a:off x="1512000" y="1872360"/>
            <a:ext cx="273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81"/>
          <p:cNvSpPr/>
          <p:nvPr/>
        </p:nvSpPr>
        <p:spPr>
          <a:xfrm>
            <a:off x="5724000" y="4713120"/>
            <a:ext cx="255312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Consulte la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36" name="CustomShape 82"/>
          <p:cNvSpPr/>
          <p:nvPr/>
        </p:nvSpPr>
        <p:spPr>
          <a:xfrm>
            <a:off x="3312000" y="3168000"/>
            <a:ext cx="24451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Push / Pull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37" name="" descr=""/>
          <p:cNvPicPr/>
          <p:nvPr/>
        </p:nvPicPr>
        <p:blipFill>
          <a:blip r:embed="rId4"/>
          <a:stretch/>
        </p:blipFill>
        <p:spPr>
          <a:xfrm>
            <a:off x="4392000" y="1319400"/>
            <a:ext cx="1197720" cy="1197720"/>
          </a:xfrm>
          <a:prstGeom prst="rect">
            <a:avLst/>
          </a:prstGeom>
          <a:ln>
            <a:noFill/>
          </a:ln>
        </p:spPr>
      </p:pic>
      <p:sp>
        <p:nvSpPr>
          <p:cNvPr id="738" name="CustomShape 83"/>
          <p:cNvSpPr/>
          <p:nvPr/>
        </p:nvSpPr>
        <p:spPr>
          <a:xfrm>
            <a:off x="2448000" y="-171000"/>
            <a:ext cx="6489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Principe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39" name="Picture 12" descr=""/>
          <p:cNvPicPr/>
          <p:nvPr/>
        </p:nvPicPr>
        <p:blipFill>
          <a:blip r:embed="rId5"/>
          <a:stretch/>
        </p:blipFill>
        <p:spPr>
          <a:xfrm>
            <a:off x="50400" y="1746000"/>
            <a:ext cx="1207080" cy="122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743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44" name="CustomShape 4"/>
          <p:cNvSpPr/>
          <p:nvPr/>
        </p:nvSpPr>
        <p:spPr>
          <a:xfrm>
            <a:off x="2448000" y="-171000"/>
            <a:ext cx="64890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Markdown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45" name="" descr=""/>
          <p:cNvPicPr/>
          <p:nvPr/>
        </p:nvPicPr>
        <p:blipFill>
          <a:blip r:embed="rId2"/>
          <a:stretch/>
        </p:blipFill>
        <p:spPr>
          <a:xfrm>
            <a:off x="270360" y="792000"/>
            <a:ext cx="8294760" cy="5434560"/>
          </a:xfrm>
          <a:prstGeom prst="rect">
            <a:avLst/>
          </a:prstGeom>
          <a:ln>
            <a:noFill/>
          </a:ln>
        </p:spPr>
      </p:pic>
      <p:sp>
        <p:nvSpPr>
          <p:cNvPr id="746" name="CustomShape 5"/>
          <p:cNvSpPr/>
          <p:nvPr/>
        </p:nvSpPr>
        <p:spPr>
          <a:xfrm>
            <a:off x="5630040" y="4491720"/>
            <a:ext cx="351108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Pré visualisation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dans l’IDE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5796000" y="1332000"/>
            <a:ext cx="1509120" cy="165312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2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3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751" name="CustomShape 4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52" name="CustomShape 5"/>
          <p:cNvSpPr/>
          <p:nvPr/>
        </p:nvSpPr>
        <p:spPr>
          <a:xfrm>
            <a:off x="1765800" y="1476000"/>
            <a:ext cx="1255320" cy="1146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6"/>
          <p:cNvSpPr/>
          <p:nvPr/>
        </p:nvSpPr>
        <p:spPr>
          <a:xfrm>
            <a:off x="2136600" y="1510200"/>
            <a:ext cx="538200" cy="5396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7"/>
          <p:cNvSpPr/>
          <p:nvPr/>
        </p:nvSpPr>
        <p:spPr>
          <a:xfrm>
            <a:off x="2035440" y="2237760"/>
            <a:ext cx="714600" cy="3848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8"/>
          <p:cNvSpPr/>
          <p:nvPr/>
        </p:nvSpPr>
        <p:spPr>
          <a:xfrm>
            <a:off x="2035440" y="2237760"/>
            <a:ext cx="354240" cy="3848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9"/>
          <p:cNvSpPr/>
          <p:nvPr/>
        </p:nvSpPr>
        <p:spPr>
          <a:xfrm>
            <a:off x="2306160" y="2021400"/>
            <a:ext cx="172080" cy="5428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0"/>
          <p:cNvSpPr/>
          <p:nvPr/>
        </p:nvSpPr>
        <p:spPr>
          <a:xfrm>
            <a:off x="2344680" y="2398320"/>
            <a:ext cx="90720" cy="1659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1"/>
          <p:cNvSpPr/>
          <p:nvPr/>
        </p:nvSpPr>
        <p:spPr>
          <a:xfrm>
            <a:off x="2306160" y="2140200"/>
            <a:ext cx="172080" cy="1044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2"/>
          <p:cNvSpPr/>
          <p:nvPr/>
        </p:nvSpPr>
        <p:spPr>
          <a:xfrm>
            <a:off x="2018160" y="1722240"/>
            <a:ext cx="748080" cy="449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13"/>
          <p:cNvSpPr/>
          <p:nvPr/>
        </p:nvSpPr>
        <p:spPr>
          <a:xfrm>
            <a:off x="2395800" y="1722240"/>
            <a:ext cx="370440" cy="449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4"/>
          <p:cNvSpPr/>
          <p:nvPr/>
        </p:nvSpPr>
        <p:spPr>
          <a:xfrm>
            <a:off x="2124720" y="1638360"/>
            <a:ext cx="533520" cy="3657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15"/>
          <p:cNvSpPr/>
          <p:nvPr/>
        </p:nvSpPr>
        <p:spPr>
          <a:xfrm>
            <a:off x="2145960" y="1638360"/>
            <a:ext cx="498600" cy="374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16"/>
          <p:cNvSpPr/>
          <p:nvPr/>
        </p:nvSpPr>
        <p:spPr>
          <a:xfrm>
            <a:off x="2593440" y="1875960"/>
            <a:ext cx="58320" cy="104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17"/>
          <p:cNvSpPr/>
          <p:nvPr/>
        </p:nvSpPr>
        <p:spPr>
          <a:xfrm>
            <a:off x="2134440" y="1875960"/>
            <a:ext cx="57600" cy="104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18"/>
          <p:cNvSpPr/>
          <p:nvPr/>
        </p:nvSpPr>
        <p:spPr>
          <a:xfrm>
            <a:off x="2223720" y="1886760"/>
            <a:ext cx="338400" cy="1130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19"/>
          <p:cNvSpPr/>
          <p:nvPr/>
        </p:nvSpPr>
        <p:spPr>
          <a:xfrm>
            <a:off x="2233080" y="1890720"/>
            <a:ext cx="140400" cy="101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20"/>
          <p:cNvSpPr/>
          <p:nvPr/>
        </p:nvSpPr>
        <p:spPr>
          <a:xfrm>
            <a:off x="2412000" y="1890720"/>
            <a:ext cx="139680" cy="101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21"/>
          <p:cNvSpPr/>
          <p:nvPr/>
        </p:nvSpPr>
        <p:spPr>
          <a:xfrm>
            <a:off x="2152800" y="2134080"/>
            <a:ext cx="236880" cy="4302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22"/>
          <p:cNvSpPr/>
          <p:nvPr/>
        </p:nvSpPr>
        <p:spPr>
          <a:xfrm>
            <a:off x="2395800" y="2134080"/>
            <a:ext cx="235800" cy="4302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23"/>
          <p:cNvSpPr/>
          <p:nvPr/>
        </p:nvSpPr>
        <p:spPr>
          <a:xfrm>
            <a:off x="2278080" y="1917360"/>
            <a:ext cx="226080" cy="15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24"/>
          <p:cNvSpPr/>
          <p:nvPr/>
        </p:nvSpPr>
        <p:spPr>
          <a:xfrm>
            <a:off x="2278080" y="2039040"/>
            <a:ext cx="227160" cy="69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5"/>
          <p:cNvSpPr/>
          <p:nvPr/>
        </p:nvSpPr>
        <p:spPr>
          <a:xfrm>
            <a:off x="2305800" y="1916640"/>
            <a:ext cx="50400" cy="45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26"/>
          <p:cNvSpPr/>
          <p:nvPr/>
        </p:nvSpPr>
        <p:spPr>
          <a:xfrm>
            <a:off x="2427480" y="1916640"/>
            <a:ext cx="50040" cy="45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27"/>
          <p:cNvSpPr/>
          <p:nvPr/>
        </p:nvSpPr>
        <p:spPr>
          <a:xfrm>
            <a:off x="4572000" y="4716000"/>
            <a:ext cx="2661480" cy="93348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5" name="Picture 7" descr=""/>
          <p:cNvPicPr/>
          <p:nvPr/>
        </p:nvPicPr>
        <p:blipFill>
          <a:blip r:embed="rId3"/>
          <a:stretch/>
        </p:blipFill>
        <p:spPr>
          <a:xfrm>
            <a:off x="4716000" y="4860000"/>
            <a:ext cx="2229120" cy="592920"/>
          </a:xfrm>
          <a:prstGeom prst="rect">
            <a:avLst/>
          </a:prstGeom>
          <a:ln>
            <a:noFill/>
          </a:ln>
        </p:spPr>
      </p:pic>
      <p:sp>
        <p:nvSpPr>
          <p:cNvPr id="776" name="Line 28"/>
          <p:cNvSpPr/>
          <p:nvPr/>
        </p:nvSpPr>
        <p:spPr>
          <a:xfrm flipV="1">
            <a:off x="1800000" y="2988000"/>
            <a:ext cx="16560" cy="2196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Line 29"/>
          <p:cNvSpPr/>
          <p:nvPr/>
        </p:nvSpPr>
        <p:spPr>
          <a:xfrm>
            <a:off x="6552000" y="2844000"/>
            <a:ext cx="360" cy="1944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Line 30"/>
          <p:cNvSpPr/>
          <p:nvPr/>
        </p:nvSpPr>
        <p:spPr>
          <a:xfrm>
            <a:off x="2844000" y="2052000"/>
            <a:ext cx="2880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31"/>
          <p:cNvSpPr/>
          <p:nvPr/>
        </p:nvSpPr>
        <p:spPr>
          <a:xfrm>
            <a:off x="1620000" y="5220000"/>
            <a:ext cx="255312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Prévisualise la documentation avant le merge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80" name="CustomShape 32"/>
          <p:cNvSpPr/>
          <p:nvPr/>
        </p:nvSpPr>
        <p:spPr>
          <a:xfrm>
            <a:off x="2808000" y="2051640"/>
            <a:ext cx="34531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/ 1 branche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81" name="" descr=""/>
          <p:cNvPicPr/>
          <p:nvPr/>
        </p:nvPicPr>
        <p:blipFill>
          <a:blip r:embed="rId4"/>
          <a:stretch/>
        </p:blipFill>
        <p:spPr>
          <a:xfrm>
            <a:off x="5868000" y="1499400"/>
            <a:ext cx="1197720" cy="1197720"/>
          </a:xfrm>
          <a:prstGeom prst="rect">
            <a:avLst/>
          </a:prstGeom>
          <a:ln>
            <a:noFill/>
          </a:ln>
        </p:spPr>
      </p:pic>
      <p:sp>
        <p:nvSpPr>
          <p:cNvPr id="782" name="CustomShape 33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83" name="CustomShape 34"/>
          <p:cNvSpPr/>
          <p:nvPr/>
        </p:nvSpPr>
        <p:spPr>
          <a:xfrm>
            <a:off x="3581280" y="1402920"/>
            <a:ext cx="1456200" cy="3636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4" name="Line 35"/>
          <p:cNvSpPr/>
          <p:nvPr/>
        </p:nvSpPr>
        <p:spPr>
          <a:xfrm flipH="1">
            <a:off x="1800000" y="5148000"/>
            <a:ext cx="2772000" cy="36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36"/>
          <p:cNvSpPr/>
          <p:nvPr/>
        </p:nvSpPr>
        <p:spPr>
          <a:xfrm>
            <a:off x="341280" y="972000"/>
            <a:ext cx="1312200" cy="3636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6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40"/>
          <p:cNvSpPr/>
          <p:nvPr/>
        </p:nvSpPr>
        <p:spPr>
          <a:xfrm>
            <a:off x="1188000" y="1296000"/>
            <a:ext cx="78948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90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92" name="Picture 12" descr=""/>
          <p:cNvPicPr/>
          <p:nvPr/>
        </p:nvPicPr>
        <p:blipFill>
          <a:blip r:embed="rId7"/>
          <a:stretch/>
        </p:blipFill>
        <p:spPr>
          <a:xfrm>
            <a:off x="878400" y="1781640"/>
            <a:ext cx="1207080" cy="122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796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98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7"/>
          <p:cNvSpPr/>
          <p:nvPr/>
        </p:nvSpPr>
        <p:spPr>
          <a:xfrm>
            <a:off x="1728000" y="1584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8"/>
          <p:cNvSpPr/>
          <p:nvPr/>
        </p:nvSpPr>
        <p:spPr>
          <a:xfrm>
            <a:off x="1728000" y="2448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9"/>
          <p:cNvSpPr/>
          <p:nvPr/>
        </p:nvSpPr>
        <p:spPr>
          <a:xfrm>
            <a:off x="2448000" y="2448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10"/>
          <p:cNvSpPr/>
          <p:nvPr/>
        </p:nvSpPr>
        <p:spPr>
          <a:xfrm>
            <a:off x="3168000" y="2448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11"/>
          <p:cNvSpPr/>
          <p:nvPr/>
        </p:nvSpPr>
        <p:spPr>
          <a:xfrm>
            <a:off x="1008000" y="2448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17"/>
          <p:cNvSpPr/>
          <p:nvPr/>
        </p:nvSpPr>
        <p:spPr>
          <a:xfrm>
            <a:off x="576000" y="3564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18"/>
          <p:cNvSpPr/>
          <p:nvPr/>
        </p:nvSpPr>
        <p:spPr>
          <a:xfrm>
            <a:off x="1296000" y="3564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20"/>
          <p:cNvSpPr/>
          <p:nvPr/>
        </p:nvSpPr>
        <p:spPr>
          <a:xfrm>
            <a:off x="2448000" y="3564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21"/>
          <p:cNvSpPr/>
          <p:nvPr/>
        </p:nvSpPr>
        <p:spPr>
          <a:xfrm>
            <a:off x="3168000" y="3564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22"/>
          <p:cNvSpPr/>
          <p:nvPr/>
        </p:nvSpPr>
        <p:spPr>
          <a:xfrm>
            <a:off x="3888000" y="3564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26"/>
          <p:cNvSpPr/>
          <p:nvPr/>
        </p:nvSpPr>
        <p:spPr>
          <a:xfrm>
            <a:off x="6624000" y="2304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27"/>
          <p:cNvSpPr/>
          <p:nvPr/>
        </p:nvSpPr>
        <p:spPr>
          <a:xfrm>
            <a:off x="6624000" y="1656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28"/>
          <p:cNvSpPr/>
          <p:nvPr/>
        </p:nvSpPr>
        <p:spPr>
          <a:xfrm>
            <a:off x="6624000" y="360432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29"/>
          <p:cNvSpPr/>
          <p:nvPr/>
        </p:nvSpPr>
        <p:spPr>
          <a:xfrm>
            <a:off x="6624000" y="295632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30"/>
          <p:cNvSpPr/>
          <p:nvPr/>
        </p:nvSpPr>
        <p:spPr>
          <a:xfrm>
            <a:off x="6624000" y="490464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31"/>
          <p:cNvSpPr/>
          <p:nvPr/>
        </p:nvSpPr>
        <p:spPr>
          <a:xfrm>
            <a:off x="6624000" y="425664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Line 3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Line 3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Line 4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Line 4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Line 4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Line 4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Line 4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Line 4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Line 5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Line 5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Line 5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Line 5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Line 5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Line 5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Line 5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Line 5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Line 5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5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53" name="" descr=""/>
          <p:cNvPicPr/>
          <p:nvPr/>
        </p:nvPicPr>
        <p:blipFill>
          <a:blip r:embed="rId2"/>
          <a:stretch/>
        </p:blipFill>
        <p:spPr>
          <a:xfrm>
            <a:off x="560880" y="936000"/>
            <a:ext cx="7646400" cy="4874760"/>
          </a:xfrm>
          <a:prstGeom prst="rect">
            <a:avLst/>
          </a:prstGeom>
          <a:ln>
            <a:noFill/>
          </a:ln>
        </p:spPr>
      </p:pic>
      <p:sp>
        <p:nvSpPr>
          <p:cNvPr id="854" name="CustomShape 60"/>
          <p:cNvSpPr/>
          <p:nvPr/>
        </p:nvSpPr>
        <p:spPr>
          <a:xfrm>
            <a:off x="576000" y="5724000"/>
            <a:ext cx="25340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55" name="CustomShape 61"/>
          <p:cNvSpPr/>
          <p:nvPr/>
        </p:nvSpPr>
        <p:spPr>
          <a:xfrm>
            <a:off x="6048000" y="5724000"/>
            <a:ext cx="1870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859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60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61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7"/>
          <p:cNvSpPr/>
          <p:nvPr/>
        </p:nvSpPr>
        <p:spPr>
          <a:xfrm>
            <a:off x="1728000" y="1584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8"/>
          <p:cNvSpPr/>
          <p:nvPr/>
        </p:nvSpPr>
        <p:spPr>
          <a:xfrm>
            <a:off x="1728000" y="2448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9"/>
          <p:cNvSpPr/>
          <p:nvPr/>
        </p:nvSpPr>
        <p:spPr>
          <a:xfrm>
            <a:off x="2448000" y="2448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10"/>
          <p:cNvSpPr/>
          <p:nvPr/>
        </p:nvSpPr>
        <p:spPr>
          <a:xfrm>
            <a:off x="3168000" y="2448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11"/>
          <p:cNvSpPr/>
          <p:nvPr/>
        </p:nvSpPr>
        <p:spPr>
          <a:xfrm>
            <a:off x="1008000" y="2448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7"/>
          <p:cNvSpPr/>
          <p:nvPr/>
        </p:nvSpPr>
        <p:spPr>
          <a:xfrm>
            <a:off x="1296000" y="3564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Line 1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9"/>
          <p:cNvSpPr/>
          <p:nvPr/>
        </p:nvSpPr>
        <p:spPr>
          <a:xfrm>
            <a:off x="2448000" y="3564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20"/>
          <p:cNvSpPr/>
          <p:nvPr/>
        </p:nvSpPr>
        <p:spPr>
          <a:xfrm>
            <a:off x="3168000" y="3564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21"/>
          <p:cNvSpPr/>
          <p:nvPr/>
        </p:nvSpPr>
        <p:spPr>
          <a:xfrm>
            <a:off x="3888000" y="3564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Line 2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25"/>
          <p:cNvSpPr/>
          <p:nvPr/>
        </p:nvSpPr>
        <p:spPr>
          <a:xfrm>
            <a:off x="4536000" y="4536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26"/>
          <p:cNvSpPr/>
          <p:nvPr/>
        </p:nvSpPr>
        <p:spPr>
          <a:xfrm>
            <a:off x="3888000" y="4536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27"/>
          <p:cNvSpPr/>
          <p:nvPr/>
        </p:nvSpPr>
        <p:spPr>
          <a:xfrm>
            <a:off x="1979640" y="324036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28"/>
          <p:cNvSpPr/>
          <p:nvPr/>
        </p:nvSpPr>
        <p:spPr>
          <a:xfrm>
            <a:off x="5184000" y="4536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29"/>
          <p:cNvSpPr/>
          <p:nvPr/>
        </p:nvSpPr>
        <p:spPr>
          <a:xfrm>
            <a:off x="1656000" y="4536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30"/>
          <p:cNvSpPr/>
          <p:nvPr/>
        </p:nvSpPr>
        <p:spPr>
          <a:xfrm>
            <a:off x="576000" y="5724000"/>
            <a:ext cx="25340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7" name="CustomShape 31"/>
          <p:cNvSpPr/>
          <p:nvPr/>
        </p:nvSpPr>
        <p:spPr>
          <a:xfrm>
            <a:off x="6048000" y="5724000"/>
            <a:ext cx="1870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8" name="Line 3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Line 3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42"/>
          <p:cNvSpPr/>
          <p:nvPr/>
        </p:nvSpPr>
        <p:spPr>
          <a:xfrm>
            <a:off x="2980080" y="5564880"/>
            <a:ext cx="403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99" name="CustomShape 43"/>
          <p:cNvSpPr/>
          <p:nvPr/>
        </p:nvSpPr>
        <p:spPr>
          <a:xfrm>
            <a:off x="5321160" y="5597640"/>
            <a:ext cx="403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00" name="Line 4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Line 4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Line 4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Line 4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Line 4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Line 4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Line 5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Line 5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Line 5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Line 53"/>
          <p:cNvSpPr/>
          <p:nvPr/>
        </p:nvSpPr>
        <p:spPr>
          <a:xfrm>
            <a:off x="2944080" y="6084000"/>
            <a:ext cx="2819160" cy="360"/>
          </a:xfrm>
          <a:prstGeom prst="line">
            <a:avLst/>
          </a:prstGeom>
          <a:ln w="2916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Line 5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Line 5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Line 5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Line 5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Line 5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Line 5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Line 6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Line 6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Line 6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Line 6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Line 6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Line 6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Line 6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Line 6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Line 6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Line 6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Line 7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Line 7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Line 7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Line 7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Line 7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Line 7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Line 7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Line 7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Line 7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Line 7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Line 8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Line 8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Line 8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Line 8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Line 8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Line 8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Line 8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Line 8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Line 8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Line 8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Line 9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Line 9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Line 9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Line 9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Line 9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Line 9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52" name="" descr=""/>
          <p:cNvPicPr/>
          <p:nvPr/>
        </p:nvPicPr>
        <p:blipFill>
          <a:blip r:embed="rId2"/>
          <a:stretch/>
        </p:blipFill>
        <p:spPr>
          <a:xfrm>
            <a:off x="609840" y="1314360"/>
            <a:ext cx="6303600" cy="4246200"/>
          </a:xfrm>
          <a:prstGeom prst="rect">
            <a:avLst/>
          </a:prstGeom>
          <a:ln>
            <a:noFill/>
          </a:ln>
        </p:spPr>
      </p:pic>
      <p:sp>
        <p:nvSpPr>
          <p:cNvPr id="953" name="CustomShape 96"/>
          <p:cNvSpPr/>
          <p:nvPr/>
        </p:nvSpPr>
        <p:spPr>
          <a:xfrm>
            <a:off x="2592000" y="5832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97"/>
          <p:cNvSpPr/>
          <p:nvPr/>
        </p:nvSpPr>
        <p:spPr>
          <a:xfrm>
            <a:off x="5617800" y="5832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958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59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60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62" name="" descr=""/>
          <p:cNvPicPr/>
          <p:nvPr/>
        </p:nvPicPr>
        <p:blipFill>
          <a:blip r:embed="rId2"/>
          <a:stretch/>
        </p:blipFill>
        <p:spPr>
          <a:xfrm>
            <a:off x="-31320" y="0"/>
            <a:ext cx="9172800" cy="6765480"/>
          </a:xfrm>
          <a:prstGeom prst="rect">
            <a:avLst/>
          </a:prstGeom>
          <a:ln>
            <a:noFill/>
          </a:ln>
        </p:spPr>
      </p:pic>
      <p:grpSp>
        <p:nvGrpSpPr>
          <p:cNvPr id="963" name="Group 7"/>
          <p:cNvGrpSpPr/>
          <p:nvPr/>
        </p:nvGrpSpPr>
        <p:grpSpPr>
          <a:xfrm>
            <a:off x="-72000" y="1251000"/>
            <a:ext cx="553320" cy="3428640"/>
            <a:chOff x="-72000" y="1251000"/>
            <a:chExt cx="553320" cy="3428640"/>
          </a:xfrm>
        </p:grpSpPr>
        <p:sp>
          <p:nvSpPr>
            <p:cNvPr id="964" name="CustomShape 8"/>
            <p:cNvSpPr/>
            <p:nvPr/>
          </p:nvSpPr>
          <p:spPr>
            <a:xfrm>
              <a:off x="183600" y="1251000"/>
              <a:ext cx="2854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CustomShape 9"/>
            <p:cNvSpPr/>
            <p:nvPr/>
          </p:nvSpPr>
          <p:spPr>
            <a:xfrm>
              <a:off x="183960" y="1440000"/>
              <a:ext cx="2854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CustomShape 10"/>
            <p:cNvSpPr/>
            <p:nvPr/>
          </p:nvSpPr>
          <p:spPr>
            <a:xfrm>
              <a:off x="194400" y="2088000"/>
              <a:ext cx="2854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11"/>
            <p:cNvSpPr/>
            <p:nvPr/>
          </p:nvSpPr>
          <p:spPr>
            <a:xfrm>
              <a:off x="194760" y="2304360"/>
              <a:ext cx="2854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CustomShape 12"/>
            <p:cNvSpPr/>
            <p:nvPr/>
          </p:nvSpPr>
          <p:spPr>
            <a:xfrm>
              <a:off x="195120" y="2520720"/>
              <a:ext cx="2854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CustomShape 13"/>
            <p:cNvSpPr/>
            <p:nvPr/>
          </p:nvSpPr>
          <p:spPr>
            <a:xfrm>
              <a:off x="195480" y="2953080"/>
              <a:ext cx="2854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CustomShape 14"/>
            <p:cNvSpPr/>
            <p:nvPr/>
          </p:nvSpPr>
          <p:spPr>
            <a:xfrm>
              <a:off x="195840" y="3133440"/>
              <a:ext cx="2854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CustomShape 15"/>
            <p:cNvSpPr/>
            <p:nvPr/>
          </p:nvSpPr>
          <p:spPr>
            <a:xfrm>
              <a:off x="-72000" y="3555000"/>
              <a:ext cx="2854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CustomShape 16"/>
            <p:cNvSpPr/>
            <p:nvPr/>
          </p:nvSpPr>
          <p:spPr>
            <a:xfrm>
              <a:off x="-71640" y="4394160"/>
              <a:ext cx="2854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3" name="Group 17"/>
          <p:cNvGrpSpPr/>
          <p:nvPr/>
        </p:nvGrpSpPr>
        <p:grpSpPr>
          <a:xfrm>
            <a:off x="-97200" y="108000"/>
            <a:ext cx="7368480" cy="3493800"/>
            <a:chOff x="-97200" y="108000"/>
            <a:chExt cx="7368480" cy="3493800"/>
          </a:xfrm>
        </p:grpSpPr>
        <p:sp>
          <p:nvSpPr>
            <p:cNvPr id="974" name="CustomShape 18"/>
            <p:cNvSpPr/>
            <p:nvPr/>
          </p:nvSpPr>
          <p:spPr>
            <a:xfrm>
              <a:off x="3097800" y="108000"/>
              <a:ext cx="357480" cy="357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19"/>
            <p:cNvSpPr/>
            <p:nvPr/>
          </p:nvSpPr>
          <p:spPr>
            <a:xfrm>
              <a:off x="4105800" y="108000"/>
              <a:ext cx="357480" cy="357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20"/>
            <p:cNvSpPr/>
            <p:nvPr/>
          </p:nvSpPr>
          <p:spPr>
            <a:xfrm>
              <a:off x="5041800" y="108000"/>
              <a:ext cx="357480" cy="357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21"/>
            <p:cNvSpPr/>
            <p:nvPr/>
          </p:nvSpPr>
          <p:spPr>
            <a:xfrm>
              <a:off x="5977800" y="110520"/>
              <a:ext cx="357480" cy="357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22"/>
            <p:cNvSpPr/>
            <p:nvPr/>
          </p:nvSpPr>
          <p:spPr>
            <a:xfrm>
              <a:off x="6913800" y="110520"/>
              <a:ext cx="357480" cy="357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23"/>
            <p:cNvSpPr/>
            <p:nvPr/>
          </p:nvSpPr>
          <p:spPr>
            <a:xfrm>
              <a:off x="-95400" y="578520"/>
              <a:ext cx="3160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CustomShape 24"/>
            <p:cNvSpPr/>
            <p:nvPr/>
          </p:nvSpPr>
          <p:spPr>
            <a:xfrm>
              <a:off x="1802160" y="110880"/>
              <a:ext cx="357480" cy="357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25"/>
            <p:cNvSpPr/>
            <p:nvPr/>
          </p:nvSpPr>
          <p:spPr>
            <a:xfrm>
              <a:off x="43200" y="830520"/>
              <a:ext cx="3160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26"/>
            <p:cNvSpPr/>
            <p:nvPr/>
          </p:nvSpPr>
          <p:spPr>
            <a:xfrm>
              <a:off x="7200" y="1622520"/>
              <a:ext cx="3160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27"/>
            <p:cNvSpPr/>
            <p:nvPr/>
          </p:nvSpPr>
          <p:spPr>
            <a:xfrm>
              <a:off x="7200" y="1838520"/>
              <a:ext cx="3160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CustomShape 28"/>
            <p:cNvSpPr/>
            <p:nvPr/>
          </p:nvSpPr>
          <p:spPr>
            <a:xfrm>
              <a:off x="43200" y="2702520"/>
              <a:ext cx="3160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29"/>
            <p:cNvSpPr/>
            <p:nvPr/>
          </p:nvSpPr>
          <p:spPr>
            <a:xfrm>
              <a:off x="-97200" y="3316320"/>
              <a:ext cx="3160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30"/>
            <p:cNvSpPr/>
            <p:nvPr/>
          </p:nvSpPr>
          <p:spPr>
            <a:xfrm>
              <a:off x="185400" y="1028160"/>
              <a:ext cx="316080" cy="28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990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1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dans le projet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2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94" name="" descr=""/>
          <p:cNvPicPr/>
          <p:nvPr/>
        </p:nvPicPr>
        <p:blipFill>
          <a:blip r:embed="rId2"/>
          <a:stretch/>
        </p:blipFill>
        <p:spPr>
          <a:xfrm>
            <a:off x="-14040" y="741960"/>
            <a:ext cx="3780720" cy="5951520"/>
          </a:xfrm>
          <a:prstGeom prst="rect">
            <a:avLst/>
          </a:prstGeom>
          <a:ln>
            <a:noFill/>
          </a:ln>
        </p:spPr>
      </p:pic>
      <p:pic>
        <p:nvPicPr>
          <p:cNvPr id="995" name="" descr=""/>
          <p:cNvPicPr/>
          <p:nvPr/>
        </p:nvPicPr>
        <p:blipFill>
          <a:blip r:embed="rId3"/>
          <a:stretch/>
        </p:blipFill>
        <p:spPr>
          <a:xfrm>
            <a:off x="3462120" y="740880"/>
            <a:ext cx="6903360" cy="2961360"/>
          </a:xfrm>
          <a:prstGeom prst="rect">
            <a:avLst/>
          </a:prstGeom>
          <a:ln>
            <a:noFill/>
          </a:ln>
        </p:spPr>
      </p:pic>
      <p:sp>
        <p:nvSpPr>
          <p:cNvPr id="996" name="CustomShape 7"/>
          <p:cNvSpPr/>
          <p:nvPr/>
        </p:nvSpPr>
        <p:spPr>
          <a:xfrm>
            <a:off x="-14040" y="1584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8"/>
          <p:cNvSpPr/>
          <p:nvPr/>
        </p:nvSpPr>
        <p:spPr>
          <a:xfrm>
            <a:off x="3384000" y="2016000"/>
            <a:ext cx="50148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01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2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3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05" name="" descr=""/>
          <p:cNvPicPr/>
          <p:nvPr/>
        </p:nvPicPr>
        <p:blipFill>
          <a:blip r:embed="rId2"/>
          <a:stretch/>
        </p:blipFill>
        <p:spPr>
          <a:xfrm>
            <a:off x="-3600" y="360"/>
            <a:ext cx="9217080" cy="6855120"/>
          </a:xfrm>
          <a:prstGeom prst="rect">
            <a:avLst/>
          </a:prstGeom>
          <a:ln>
            <a:noFill/>
          </a:ln>
        </p:spPr>
      </p:pic>
      <p:grpSp>
        <p:nvGrpSpPr>
          <p:cNvPr id="1006" name="Group 7"/>
          <p:cNvGrpSpPr/>
          <p:nvPr/>
        </p:nvGrpSpPr>
        <p:grpSpPr>
          <a:xfrm>
            <a:off x="72000" y="2304000"/>
            <a:ext cx="3511080" cy="2736000"/>
            <a:chOff x="72000" y="2304000"/>
            <a:chExt cx="3511080" cy="2736000"/>
          </a:xfrm>
        </p:grpSpPr>
        <p:pic>
          <p:nvPicPr>
            <p:cNvPr id="1007" name="" descr=""/>
            <p:cNvPicPr/>
            <p:nvPr/>
          </p:nvPicPr>
          <p:blipFill>
            <a:blip r:embed="rId3"/>
            <a:stretch/>
          </p:blipFill>
          <p:spPr>
            <a:xfrm>
              <a:off x="792000" y="2304000"/>
              <a:ext cx="2229480" cy="1465560"/>
            </a:xfrm>
            <a:prstGeom prst="rect">
              <a:avLst/>
            </a:prstGeom>
            <a:ln cap="rnd" w="57240">
              <a:solidFill>
                <a:srgbClr val="2b709a"/>
              </a:solidFill>
              <a:custDash>
                <a:ds d="100000" sp="100000"/>
              </a:custDash>
              <a:round/>
            </a:ln>
          </p:spPr>
        </p:pic>
        <p:sp>
          <p:nvSpPr>
            <p:cNvPr id="1008" name="CustomShape 8"/>
            <p:cNvSpPr/>
            <p:nvPr/>
          </p:nvSpPr>
          <p:spPr>
            <a:xfrm>
              <a:off x="72000" y="3853080"/>
              <a:ext cx="3511080" cy="1186920"/>
            </a:xfrm>
            <a:prstGeom prst="rect">
              <a:avLst/>
            </a:prstGeom>
            <a:solidFill>
              <a:srgbClr val="ffffff">
                <a:alpha val="5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3600" spc="-1" strike="noStrike">
                  <a:solidFill>
                    <a:srgbClr val="2b709a"/>
                  </a:solidFill>
                  <a:latin typeface="DejaVu Sans"/>
                  <a:ea typeface="DejaVu Sans"/>
                </a:rPr>
                <a:t>Sélection de la branche </a:t>
              </a:r>
              <a:endParaRPr b="0" lang="en-GB" sz="3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517680" y="1324080"/>
            <a:ext cx="2867040" cy="12160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Spécification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2019600" y="2380320"/>
            <a:ext cx="2867400" cy="11786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Spécification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technique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3772080" y="3347280"/>
            <a:ext cx="3211200" cy="11408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5934240" y="4112640"/>
            <a:ext cx="2832480" cy="1178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5434560" y="2212560"/>
            <a:ext cx="1454760" cy="13464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7"/>
          <p:cNvSpPr/>
          <p:nvPr/>
        </p:nvSpPr>
        <p:spPr>
          <a:xfrm>
            <a:off x="5863680" y="2252880"/>
            <a:ext cx="624240" cy="633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8"/>
          <p:cNvSpPr/>
          <p:nvPr/>
        </p:nvSpPr>
        <p:spPr>
          <a:xfrm>
            <a:off x="5746680" y="3106440"/>
            <a:ext cx="828720" cy="452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9"/>
          <p:cNvSpPr/>
          <p:nvPr/>
        </p:nvSpPr>
        <p:spPr>
          <a:xfrm>
            <a:off x="5746680" y="3106440"/>
            <a:ext cx="410760" cy="452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0"/>
          <p:cNvSpPr/>
          <p:nvPr/>
        </p:nvSpPr>
        <p:spPr>
          <a:xfrm>
            <a:off x="6060240" y="2852640"/>
            <a:ext cx="200160" cy="6375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1"/>
          <p:cNvSpPr/>
          <p:nvPr/>
        </p:nvSpPr>
        <p:spPr>
          <a:xfrm>
            <a:off x="6105240" y="3295080"/>
            <a:ext cx="105120" cy="1951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2"/>
          <p:cNvSpPr/>
          <p:nvPr/>
        </p:nvSpPr>
        <p:spPr>
          <a:xfrm>
            <a:off x="6060240" y="2992320"/>
            <a:ext cx="200160" cy="122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3"/>
          <p:cNvSpPr/>
          <p:nvPr/>
        </p:nvSpPr>
        <p:spPr>
          <a:xfrm>
            <a:off x="5726880" y="2501280"/>
            <a:ext cx="866880" cy="528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4"/>
          <p:cNvSpPr/>
          <p:nvPr/>
        </p:nvSpPr>
        <p:spPr>
          <a:xfrm>
            <a:off x="6164280" y="2501280"/>
            <a:ext cx="429480" cy="5281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5"/>
          <p:cNvSpPr/>
          <p:nvPr/>
        </p:nvSpPr>
        <p:spPr>
          <a:xfrm>
            <a:off x="5850360" y="2403000"/>
            <a:ext cx="618480" cy="4294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6"/>
          <p:cNvSpPr/>
          <p:nvPr/>
        </p:nvSpPr>
        <p:spPr>
          <a:xfrm>
            <a:off x="5874840" y="2403000"/>
            <a:ext cx="578160" cy="4395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7"/>
          <p:cNvSpPr/>
          <p:nvPr/>
        </p:nvSpPr>
        <p:spPr>
          <a:xfrm>
            <a:off x="6393600" y="2682000"/>
            <a:ext cx="67680" cy="123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8"/>
          <p:cNvSpPr/>
          <p:nvPr/>
        </p:nvSpPr>
        <p:spPr>
          <a:xfrm>
            <a:off x="5861520" y="2682000"/>
            <a:ext cx="66960" cy="123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9"/>
          <p:cNvSpPr/>
          <p:nvPr/>
        </p:nvSpPr>
        <p:spPr>
          <a:xfrm>
            <a:off x="5964840" y="2694600"/>
            <a:ext cx="392400" cy="133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0"/>
          <p:cNvSpPr/>
          <p:nvPr/>
        </p:nvSpPr>
        <p:spPr>
          <a:xfrm>
            <a:off x="5975640" y="2699280"/>
            <a:ext cx="163080" cy="119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1"/>
          <p:cNvSpPr/>
          <p:nvPr/>
        </p:nvSpPr>
        <p:spPr>
          <a:xfrm>
            <a:off x="6183000" y="2699280"/>
            <a:ext cx="162360" cy="119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2"/>
          <p:cNvSpPr/>
          <p:nvPr/>
        </p:nvSpPr>
        <p:spPr>
          <a:xfrm>
            <a:off x="5882760" y="2985120"/>
            <a:ext cx="274680" cy="5050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3"/>
          <p:cNvSpPr/>
          <p:nvPr/>
        </p:nvSpPr>
        <p:spPr>
          <a:xfrm>
            <a:off x="6164280" y="2985120"/>
            <a:ext cx="273600" cy="5050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4"/>
          <p:cNvSpPr/>
          <p:nvPr/>
        </p:nvSpPr>
        <p:spPr>
          <a:xfrm>
            <a:off x="6027840" y="2730600"/>
            <a:ext cx="26244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5"/>
          <p:cNvSpPr/>
          <p:nvPr/>
        </p:nvSpPr>
        <p:spPr>
          <a:xfrm>
            <a:off x="6027840" y="2873520"/>
            <a:ext cx="263520" cy="820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6"/>
          <p:cNvSpPr/>
          <p:nvPr/>
        </p:nvSpPr>
        <p:spPr>
          <a:xfrm>
            <a:off x="6059880" y="2729880"/>
            <a:ext cx="58680" cy="53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7"/>
          <p:cNvSpPr/>
          <p:nvPr/>
        </p:nvSpPr>
        <p:spPr>
          <a:xfrm>
            <a:off x="6201000" y="2729880"/>
            <a:ext cx="58320" cy="53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8"/>
          <p:cNvSpPr/>
          <p:nvPr/>
        </p:nvSpPr>
        <p:spPr>
          <a:xfrm>
            <a:off x="7144200" y="3142440"/>
            <a:ext cx="1407960" cy="13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9"/>
          <p:cNvSpPr/>
          <p:nvPr/>
        </p:nvSpPr>
        <p:spPr>
          <a:xfrm>
            <a:off x="7147080" y="3141000"/>
            <a:ext cx="1405080" cy="13312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0"/>
          <p:cNvSpPr/>
          <p:nvPr/>
        </p:nvSpPr>
        <p:spPr>
          <a:xfrm>
            <a:off x="7449120" y="4024080"/>
            <a:ext cx="799560" cy="4482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1"/>
          <p:cNvSpPr/>
          <p:nvPr/>
        </p:nvSpPr>
        <p:spPr>
          <a:xfrm>
            <a:off x="8178120" y="4173480"/>
            <a:ext cx="70560" cy="2239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2"/>
          <p:cNvSpPr/>
          <p:nvPr/>
        </p:nvSpPr>
        <p:spPr>
          <a:xfrm>
            <a:off x="8030160" y="4069440"/>
            <a:ext cx="78480" cy="38088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3"/>
          <p:cNvSpPr/>
          <p:nvPr/>
        </p:nvSpPr>
        <p:spPr>
          <a:xfrm>
            <a:off x="7881840" y="4026600"/>
            <a:ext cx="82440" cy="44352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4"/>
          <p:cNvSpPr/>
          <p:nvPr/>
        </p:nvSpPr>
        <p:spPr>
          <a:xfrm>
            <a:off x="7737120" y="4026600"/>
            <a:ext cx="78840" cy="44352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5"/>
          <p:cNvSpPr/>
          <p:nvPr/>
        </p:nvSpPr>
        <p:spPr>
          <a:xfrm>
            <a:off x="7588800" y="4066920"/>
            <a:ext cx="79200" cy="3834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6"/>
          <p:cNvSpPr/>
          <p:nvPr/>
        </p:nvSpPr>
        <p:spPr>
          <a:xfrm>
            <a:off x="7449120" y="4175640"/>
            <a:ext cx="73080" cy="2210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7"/>
          <p:cNvSpPr/>
          <p:nvPr/>
        </p:nvSpPr>
        <p:spPr>
          <a:xfrm>
            <a:off x="7508880" y="4127040"/>
            <a:ext cx="680400" cy="766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8"/>
          <p:cNvSpPr/>
          <p:nvPr/>
        </p:nvSpPr>
        <p:spPr>
          <a:xfrm>
            <a:off x="7452000" y="4268160"/>
            <a:ext cx="794160" cy="730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39"/>
          <p:cNvSpPr/>
          <p:nvPr/>
        </p:nvSpPr>
        <p:spPr>
          <a:xfrm>
            <a:off x="7534440" y="4407120"/>
            <a:ext cx="630360" cy="6516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0"/>
          <p:cNvSpPr/>
          <p:nvPr/>
        </p:nvSpPr>
        <p:spPr>
          <a:xfrm>
            <a:off x="8178120" y="4173480"/>
            <a:ext cx="11160" cy="309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1"/>
          <p:cNvSpPr/>
          <p:nvPr/>
        </p:nvSpPr>
        <p:spPr>
          <a:xfrm>
            <a:off x="8178120" y="4268160"/>
            <a:ext cx="68040" cy="730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2"/>
          <p:cNvSpPr/>
          <p:nvPr/>
        </p:nvSpPr>
        <p:spPr>
          <a:xfrm>
            <a:off x="8030160" y="4127040"/>
            <a:ext cx="78480" cy="76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3"/>
          <p:cNvSpPr/>
          <p:nvPr/>
        </p:nvSpPr>
        <p:spPr>
          <a:xfrm>
            <a:off x="8030160" y="4268160"/>
            <a:ext cx="78480" cy="73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4"/>
          <p:cNvSpPr/>
          <p:nvPr/>
        </p:nvSpPr>
        <p:spPr>
          <a:xfrm>
            <a:off x="8030160" y="4407120"/>
            <a:ext cx="78480" cy="432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5"/>
          <p:cNvSpPr/>
          <p:nvPr/>
        </p:nvSpPr>
        <p:spPr>
          <a:xfrm>
            <a:off x="7881840" y="4127040"/>
            <a:ext cx="82440" cy="76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6"/>
          <p:cNvSpPr/>
          <p:nvPr/>
        </p:nvSpPr>
        <p:spPr>
          <a:xfrm>
            <a:off x="7881840" y="4268160"/>
            <a:ext cx="82440" cy="73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7"/>
          <p:cNvSpPr/>
          <p:nvPr/>
        </p:nvSpPr>
        <p:spPr>
          <a:xfrm>
            <a:off x="7881840" y="4407120"/>
            <a:ext cx="82440" cy="630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8"/>
          <p:cNvSpPr/>
          <p:nvPr/>
        </p:nvSpPr>
        <p:spPr>
          <a:xfrm>
            <a:off x="7737120" y="4127040"/>
            <a:ext cx="78840" cy="76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9"/>
          <p:cNvSpPr/>
          <p:nvPr/>
        </p:nvSpPr>
        <p:spPr>
          <a:xfrm>
            <a:off x="7737120" y="4268160"/>
            <a:ext cx="78840" cy="73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0"/>
          <p:cNvSpPr/>
          <p:nvPr/>
        </p:nvSpPr>
        <p:spPr>
          <a:xfrm>
            <a:off x="7737120" y="4407120"/>
            <a:ext cx="78840" cy="630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1"/>
          <p:cNvSpPr/>
          <p:nvPr/>
        </p:nvSpPr>
        <p:spPr>
          <a:xfrm>
            <a:off x="7588800" y="4127040"/>
            <a:ext cx="79200" cy="76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52"/>
          <p:cNvSpPr/>
          <p:nvPr/>
        </p:nvSpPr>
        <p:spPr>
          <a:xfrm>
            <a:off x="7588800" y="4268160"/>
            <a:ext cx="79200" cy="73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3"/>
          <p:cNvSpPr/>
          <p:nvPr/>
        </p:nvSpPr>
        <p:spPr>
          <a:xfrm>
            <a:off x="7588800" y="4407120"/>
            <a:ext cx="79200" cy="432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4"/>
          <p:cNvSpPr/>
          <p:nvPr/>
        </p:nvSpPr>
        <p:spPr>
          <a:xfrm>
            <a:off x="7508880" y="4175640"/>
            <a:ext cx="13320" cy="288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55"/>
          <p:cNvSpPr/>
          <p:nvPr/>
        </p:nvSpPr>
        <p:spPr>
          <a:xfrm>
            <a:off x="7452000" y="4268160"/>
            <a:ext cx="70200" cy="730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6"/>
          <p:cNvSpPr/>
          <p:nvPr/>
        </p:nvSpPr>
        <p:spPr>
          <a:xfrm>
            <a:off x="7753320" y="3773160"/>
            <a:ext cx="191520" cy="3700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7"/>
          <p:cNvSpPr/>
          <p:nvPr/>
        </p:nvSpPr>
        <p:spPr>
          <a:xfrm>
            <a:off x="7753320" y="3908880"/>
            <a:ext cx="191520" cy="1245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8"/>
          <p:cNvSpPr/>
          <p:nvPr/>
        </p:nvSpPr>
        <p:spPr>
          <a:xfrm>
            <a:off x="7430040" y="3426480"/>
            <a:ext cx="839160" cy="520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59"/>
          <p:cNvSpPr/>
          <p:nvPr/>
        </p:nvSpPr>
        <p:spPr>
          <a:xfrm>
            <a:off x="7550640" y="3329280"/>
            <a:ext cx="597240" cy="4230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0"/>
          <p:cNvSpPr/>
          <p:nvPr/>
        </p:nvSpPr>
        <p:spPr>
          <a:xfrm>
            <a:off x="7587720" y="3245400"/>
            <a:ext cx="523800" cy="4417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1"/>
          <p:cNvSpPr/>
          <p:nvPr/>
        </p:nvSpPr>
        <p:spPr>
          <a:xfrm>
            <a:off x="7487280" y="3462840"/>
            <a:ext cx="725040" cy="2458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2"/>
          <p:cNvSpPr/>
          <p:nvPr/>
        </p:nvSpPr>
        <p:spPr>
          <a:xfrm>
            <a:off x="7609680" y="3489480"/>
            <a:ext cx="475560" cy="4320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3"/>
          <p:cNvSpPr/>
          <p:nvPr/>
        </p:nvSpPr>
        <p:spPr>
          <a:xfrm>
            <a:off x="7853400" y="3504240"/>
            <a:ext cx="289080" cy="4431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4"/>
          <p:cNvSpPr/>
          <p:nvPr/>
        </p:nvSpPr>
        <p:spPr>
          <a:xfrm>
            <a:off x="7692480" y="3287880"/>
            <a:ext cx="315720" cy="1634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65"/>
          <p:cNvSpPr/>
          <p:nvPr/>
        </p:nvSpPr>
        <p:spPr>
          <a:xfrm>
            <a:off x="7556400" y="3479760"/>
            <a:ext cx="561240" cy="2433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66"/>
          <p:cNvSpPr/>
          <p:nvPr/>
        </p:nvSpPr>
        <p:spPr>
          <a:xfrm>
            <a:off x="8074800" y="3604680"/>
            <a:ext cx="65160" cy="121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7"/>
          <p:cNvSpPr/>
          <p:nvPr/>
        </p:nvSpPr>
        <p:spPr>
          <a:xfrm>
            <a:off x="7560360" y="3604680"/>
            <a:ext cx="65520" cy="121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8"/>
          <p:cNvSpPr/>
          <p:nvPr/>
        </p:nvSpPr>
        <p:spPr>
          <a:xfrm>
            <a:off x="7559640" y="4063320"/>
            <a:ext cx="158040" cy="3758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69"/>
          <p:cNvSpPr/>
          <p:nvPr/>
        </p:nvSpPr>
        <p:spPr>
          <a:xfrm>
            <a:off x="7972560" y="4046040"/>
            <a:ext cx="192240" cy="4104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0"/>
          <p:cNvSpPr/>
          <p:nvPr/>
        </p:nvSpPr>
        <p:spPr>
          <a:xfrm>
            <a:off x="7623720" y="3976920"/>
            <a:ext cx="478800" cy="2908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1"/>
          <p:cNvSpPr/>
          <p:nvPr/>
        </p:nvSpPr>
        <p:spPr>
          <a:xfrm>
            <a:off x="7595280" y="4041000"/>
            <a:ext cx="491760" cy="250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2"/>
          <p:cNvSpPr/>
          <p:nvPr/>
        </p:nvSpPr>
        <p:spPr>
          <a:xfrm>
            <a:off x="7602120" y="3621240"/>
            <a:ext cx="495000" cy="3844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3"/>
          <p:cNvSpPr/>
          <p:nvPr/>
        </p:nvSpPr>
        <p:spPr>
          <a:xfrm>
            <a:off x="7761600" y="3791880"/>
            <a:ext cx="176040" cy="1058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4"/>
          <p:cNvSpPr/>
          <p:nvPr/>
        </p:nvSpPr>
        <p:spPr>
          <a:xfrm>
            <a:off x="7657560" y="3614400"/>
            <a:ext cx="381240" cy="1180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5"/>
          <p:cNvSpPr/>
          <p:nvPr/>
        </p:nvSpPr>
        <p:spPr>
          <a:xfrm>
            <a:off x="7729200" y="3663000"/>
            <a:ext cx="201240" cy="1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76"/>
          <p:cNvSpPr/>
          <p:nvPr/>
        </p:nvSpPr>
        <p:spPr>
          <a:xfrm>
            <a:off x="7782480" y="3815640"/>
            <a:ext cx="14004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77"/>
          <p:cNvSpPr/>
          <p:nvPr/>
        </p:nvSpPr>
        <p:spPr>
          <a:xfrm>
            <a:off x="7732080" y="3662280"/>
            <a:ext cx="4392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78"/>
          <p:cNvSpPr/>
          <p:nvPr/>
        </p:nvSpPr>
        <p:spPr>
          <a:xfrm>
            <a:off x="7922160" y="3662280"/>
            <a:ext cx="4320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11" descr=""/>
          <p:cNvPicPr/>
          <p:nvPr/>
        </p:nvPicPr>
        <p:blipFill>
          <a:blip r:embed="rId2"/>
          <a:stretch/>
        </p:blipFill>
        <p:spPr>
          <a:xfrm>
            <a:off x="3890160" y="1366200"/>
            <a:ext cx="1330200" cy="1382400"/>
          </a:xfrm>
          <a:prstGeom prst="rect">
            <a:avLst/>
          </a:prstGeom>
          <a:ln>
            <a:noFill/>
          </a:ln>
        </p:spPr>
      </p:pic>
      <p:pic>
        <p:nvPicPr>
          <p:cNvPr id="184" name="Picture 5" descr=""/>
          <p:cNvPicPr/>
          <p:nvPr/>
        </p:nvPicPr>
        <p:blipFill>
          <a:blip r:embed="rId3"/>
          <a:stretch/>
        </p:blipFill>
        <p:spPr>
          <a:xfrm>
            <a:off x="2279520" y="267840"/>
            <a:ext cx="1355760" cy="1368720"/>
          </a:xfrm>
          <a:prstGeom prst="rect">
            <a:avLst/>
          </a:prstGeom>
          <a:ln>
            <a:noFill/>
          </a:ln>
        </p:spPr>
      </p:pic>
      <p:sp>
        <p:nvSpPr>
          <p:cNvPr id="185" name="CustomShape 79"/>
          <p:cNvSpPr/>
          <p:nvPr/>
        </p:nvSpPr>
        <p:spPr>
          <a:xfrm>
            <a:off x="288000" y="4608000"/>
            <a:ext cx="590112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Cycle </a:t>
            </a:r>
            <a:br/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en cascade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186" name="Picture 12" descr=""/>
          <p:cNvPicPr/>
          <p:nvPr/>
        </p:nvPicPr>
        <p:blipFill>
          <a:blip r:embed="rId4"/>
          <a:stretch/>
        </p:blipFill>
        <p:spPr>
          <a:xfrm>
            <a:off x="3772080" y="4104000"/>
            <a:ext cx="1456560" cy="147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12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13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Customisable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14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16" name="" descr=""/>
          <p:cNvPicPr/>
          <p:nvPr/>
        </p:nvPicPr>
        <p:blipFill>
          <a:blip r:embed="rId2"/>
          <a:stretch/>
        </p:blipFill>
        <p:spPr>
          <a:xfrm>
            <a:off x="360" y="4094280"/>
            <a:ext cx="9141120" cy="583200"/>
          </a:xfrm>
          <a:prstGeom prst="rect">
            <a:avLst/>
          </a:prstGeom>
          <a:ln>
            <a:noFill/>
          </a:ln>
        </p:spPr>
      </p:pic>
      <p:pic>
        <p:nvPicPr>
          <p:cNvPr id="1017" name="" descr=""/>
          <p:cNvPicPr/>
          <p:nvPr/>
        </p:nvPicPr>
        <p:blipFill>
          <a:blip r:embed="rId3"/>
          <a:stretch/>
        </p:blipFill>
        <p:spPr>
          <a:xfrm>
            <a:off x="0" y="1728000"/>
            <a:ext cx="9141120" cy="555480"/>
          </a:xfrm>
          <a:prstGeom prst="rect">
            <a:avLst/>
          </a:prstGeom>
          <a:ln>
            <a:noFill/>
          </a:ln>
        </p:spPr>
      </p:pic>
      <p:sp>
        <p:nvSpPr>
          <p:cNvPr id="1018" name="CustomShape 7"/>
          <p:cNvSpPr/>
          <p:nvPr/>
        </p:nvSpPr>
        <p:spPr>
          <a:xfrm>
            <a:off x="0" y="1381320"/>
            <a:ext cx="6407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https://thegardener.kelkoogroup.com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19" name="" descr=""/>
          <p:cNvPicPr/>
          <p:nvPr/>
        </p:nvPicPr>
        <p:blipFill>
          <a:blip r:embed="rId4"/>
          <a:stretch/>
        </p:blipFill>
        <p:spPr>
          <a:xfrm>
            <a:off x="360" y="2867040"/>
            <a:ext cx="9141120" cy="586440"/>
          </a:xfrm>
          <a:prstGeom prst="rect">
            <a:avLst/>
          </a:prstGeom>
          <a:ln>
            <a:noFill/>
          </a:ln>
        </p:spPr>
      </p:pic>
      <p:sp>
        <p:nvSpPr>
          <p:cNvPr id="1020" name="CustomShape 8"/>
          <p:cNvSpPr/>
          <p:nvPr/>
        </p:nvSpPr>
        <p:spPr>
          <a:xfrm>
            <a:off x="0" y="2520360"/>
            <a:ext cx="5759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https://developers.kelkoogroup.com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1" name="CustomShape 9"/>
          <p:cNvSpPr/>
          <p:nvPr/>
        </p:nvSpPr>
        <p:spPr>
          <a:xfrm>
            <a:off x="0" y="3747600"/>
            <a:ext cx="4535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 interne Kelkoo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25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26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Inclure des scénarios BDD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27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29" name="" descr=""/>
          <p:cNvPicPr/>
          <p:nvPr/>
        </p:nvPicPr>
        <p:blipFill>
          <a:blip r:embed="rId2"/>
          <a:stretch/>
        </p:blipFill>
        <p:spPr>
          <a:xfrm>
            <a:off x="4212000" y="792000"/>
            <a:ext cx="5037480" cy="4395600"/>
          </a:xfrm>
          <a:prstGeom prst="rect">
            <a:avLst/>
          </a:prstGeom>
          <a:ln>
            <a:noFill/>
          </a:ln>
        </p:spPr>
      </p:pic>
      <p:sp>
        <p:nvSpPr>
          <p:cNvPr id="1030" name="CustomShape 7"/>
          <p:cNvSpPr/>
          <p:nvPr/>
        </p:nvSpPr>
        <p:spPr>
          <a:xfrm>
            <a:off x="-90000" y="1578960"/>
            <a:ext cx="7722000" cy="545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 Link monetizer examples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## Nominal case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```thegardener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"scenarios" :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</a:t>
            </a: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"feature": </a:t>
            </a:r>
            <a:br/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"/SearchOffer.feature",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</a:t>
            </a: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"select": </a:t>
            </a:r>
            <a:br/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{ "tags" :  </a:t>
            </a:r>
            <a:br/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["@minimal_case"]  }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34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35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36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7"/>
          <p:cNvSpPr/>
          <p:nvPr/>
        </p:nvSpPr>
        <p:spPr>
          <a:xfrm>
            <a:off x="1008000" y="2016000"/>
            <a:ext cx="8135640" cy="2284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Variables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Branches visibles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WebHook de synchro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Inclusion d’une page externe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42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43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(à venir...)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44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7"/>
          <p:cNvSpPr/>
          <p:nvPr/>
        </p:nvSpPr>
        <p:spPr>
          <a:xfrm>
            <a:off x="288000" y="1747080"/>
            <a:ext cx="885348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models Open API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end points Open API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Search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175" descr=""/>
          <p:cNvPicPr/>
          <p:nvPr/>
        </p:nvPicPr>
        <p:blipFill>
          <a:blip r:embed="rId1"/>
          <a:stretch/>
        </p:blipFill>
        <p:spPr>
          <a:xfrm>
            <a:off x="-504000" y="-1152000"/>
            <a:ext cx="9642600" cy="9282600"/>
          </a:xfrm>
          <a:prstGeom prst="rect">
            <a:avLst/>
          </a:prstGeom>
          <a:ln>
            <a:noFill/>
          </a:ln>
        </p:spPr>
      </p:pic>
      <p:sp>
        <p:nvSpPr>
          <p:cNvPr id="1048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3"/>
          <p:cNvSpPr/>
          <p:nvPr/>
        </p:nvSpPr>
        <p:spPr>
          <a:xfrm>
            <a:off x="72000" y="6552720"/>
            <a:ext cx="316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5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3"/>
          <p:cNvSpPr/>
          <p:nvPr/>
        </p:nvSpPr>
        <p:spPr>
          <a:xfrm>
            <a:off x="72000" y="6552720"/>
            <a:ext cx="23425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55" name="Picture 189" descr=""/>
          <p:cNvPicPr/>
          <p:nvPr/>
        </p:nvPicPr>
        <p:blipFill>
          <a:blip r:embed="rId1"/>
          <a:stretch/>
        </p:blipFill>
        <p:spPr>
          <a:xfrm>
            <a:off x="-216000" y="-2880000"/>
            <a:ext cx="9429480" cy="10293840"/>
          </a:xfrm>
          <a:prstGeom prst="rect">
            <a:avLst/>
          </a:prstGeom>
          <a:ln>
            <a:noFill/>
          </a:ln>
        </p:spPr>
      </p:pic>
      <p:pic>
        <p:nvPicPr>
          <p:cNvPr id="105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57" name="CustomShape 4"/>
          <p:cNvSpPr/>
          <p:nvPr/>
        </p:nvSpPr>
        <p:spPr>
          <a:xfrm>
            <a:off x="72000" y="6553080"/>
            <a:ext cx="4029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58" name="CustomShape 5"/>
          <p:cNvSpPr/>
          <p:nvPr/>
        </p:nvSpPr>
        <p:spPr>
          <a:xfrm>
            <a:off x="65160" y="1816200"/>
            <a:ext cx="903744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pull kelkoogroup/thegardener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run --name thegardener -p 9000:9000 kelkoogroup/thegardener:1.0.0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firefox localhost:9000</a:t>
            </a:r>
            <a:br/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6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62" name="CustomShape 3"/>
          <p:cNvSpPr/>
          <p:nvPr/>
        </p:nvSpPr>
        <p:spPr>
          <a:xfrm>
            <a:off x="0" y="-137160"/>
            <a:ext cx="6909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6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65" name="" descr=""/>
          <p:cNvPicPr/>
          <p:nvPr/>
        </p:nvPicPr>
        <p:blipFill>
          <a:blip r:embed="rId2"/>
          <a:stretch/>
        </p:blipFill>
        <p:spPr>
          <a:xfrm>
            <a:off x="1404000" y="-79560"/>
            <a:ext cx="4713840" cy="1446840"/>
          </a:xfrm>
          <a:prstGeom prst="rect">
            <a:avLst/>
          </a:prstGeom>
          <a:ln>
            <a:noFill/>
          </a:ln>
        </p:spPr>
      </p:pic>
      <p:sp>
        <p:nvSpPr>
          <p:cNvPr id="1066" name="CustomShape 6"/>
          <p:cNvSpPr/>
          <p:nvPr/>
        </p:nvSpPr>
        <p:spPr>
          <a:xfrm>
            <a:off x="638280" y="2520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Release 1.0.0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67" name="CustomShape 7"/>
          <p:cNvSpPr/>
          <p:nvPr/>
        </p:nvSpPr>
        <p:spPr>
          <a:xfrm>
            <a:off x="1189800" y="3528000"/>
            <a:ext cx="784548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Stable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Ensemble cohérent de   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     fonctionnalités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71" name="CustomShape 3"/>
          <p:cNvSpPr/>
          <p:nvPr/>
        </p:nvSpPr>
        <p:spPr>
          <a:xfrm>
            <a:off x="0" y="-137160"/>
            <a:ext cx="69091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73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7"/>
          <p:cNvSpPr/>
          <p:nvPr/>
        </p:nvSpPr>
        <p:spPr>
          <a:xfrm>
            <a:off x="144000" y="991080"/>
            <a:ext cx="9503280" cy="42951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Attention lorsque, 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 pour répondre à une question :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-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Faire du reverse engineering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- S'adresser à une personne en particulier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- Fouiller dans ses mails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79" name="CustomShape 3"/>
          <p:cNvSpPr/>
          <p:nvPr/>
        </p:nvSpPr>
        <p:spPr>
          <a:xfrm>
            <a:off x="0" y="-137160"/>
            <a:ext cx="69091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81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7"/>
          <p:cNvSpPr/>
          <p:nvPr/>
        </p:nvSpPr>
        <p:spPr>
          <a:xfrm>
            <a:off x="144000" y="991080"/>
            <a:ext cx="8853480" cy="429552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Attention lorsque, 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 pour répondre à une question :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- Redessiner toujours les mêmes choses au tableau blanc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- Avoir de la documentation dont vous savez qu'elle est obsolète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87" name="CustomShape 3"/>
          <p:cNvSpPr/>
          <p:nvPr/>
        </p:nvSpPr>
        <p:spPr>
          <a:xfrm>
            <a:off x="0" y="-137160"/>
            <a:ext cx="69091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90" name="" descr=""/>
          <p:cNvPicPr/>
          <p:nvPr/>
        </p:nvPicPr>
        <p:blipFill>
          <a:blip r:embed="rId2"/>
          <a:stretch/>
        </p:blipFill>
        <p:spPr>
          <a:xfrm>
            <a:off x="95400" y="799920"/>
            <a:ext cx="9142920" cy="543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Picture 97" descr=""/>
          <p:cNvPicPr/>
          <p:nvPr/>
        </p:nvPicPr>
        <p:blipFill>
          <a:blip r:embed="rId1"/>
          <a:stretch/>
        </p:blipFill>
        <p:spPr>
          <a:xfrm>
            <a:off x="-432000" y="-228960"/>
            <a:ext cx="10706760" cy="7135560"/>
          </a:xfrm>
          <a:prstGeom prst="rect">
            <a:avLst/>
          </a:prstGeom>
          <a:ln>
            <a:noFill/>
          </a:ln>
        </p:spPr>
      </p:pic>
      <p:pic>
        <p:nvPicPr>
          <p:cNvPr id="19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91" name="CustomShape 3"/>
          <p:cNvSpPr/>
          <p:nvPr/>
        </p:nvSpPr>
        <p:spPr>
          <a:xfrm>
            <a:off x="72000" y="6552720"/>
            <a:ext cx="2732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094" name="CustomShape 3"/>
          <p:cNvSpPr/>
          <p:nvPr/>
        </p:nvSpPr>
        <p:spPr>
          <a:xfrm>
            <a:off x="0" y="-137160"/>
            <a:ext cx="69091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4"/>
          <p:cNvSpPr/>
          <p:nvPr/>
        </p:nvSpPr>
        <p:spPr>
          <a:xfrm>
            <a:off x="1512000" y="-171000"/>
            <a:ext cx="7425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Références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96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7"/>
          <p:cNvSpPr/>
          <p:nvPr/>
        </p:nvSpPr>
        <p:spPr>
          <a:xfrm>
            <a:off x="144000" y="1027080"/>
            <a:ext cx="8853480" cy="228492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ADR : </a:t>
            </a:r>
            <a:r>
              <a:rPr b="1" lang="en-GB" sz="2400" spc="-1" strike="noStrike">
                <a:solidFill>
                  <a:srgbClr val="2b709a"/>
                </a:solidFill>
                <a:latin typeface="DejaVu Sans"/>
                <a:ea typeface="DejaVu Sans"/>
              </a:rPr>
              <a:t>Architecture Decision Records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BDD : </a:t>
            </a:r>
            <a:r>
              <a:rPr b="1" lang="en-GB" sz="2400" spc="-1" strike="noStrike">
                <a:solidFill>
                  <a:srgbClr val="2b709a"/>
                </a:solidFill>
                <a:latin typeface="DejaVu Sans"/>
                <a:ea typeface="DejaVu Sans"/>
              </a:rPr>
              <a:t>Behavior Driven Development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1099" name="CustomShape 8"/>
          <p:cNvSpPr/>
          <p:nvPr/>
        </p:nvSpPr>
        <p:spPr>
          <a:xfrm>
            <a:off x="106920" y="1504080"/>
            <a:ext cx="80683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https://blog.stack-labs.com/code/adr-to-remember-past-archiectural-decisions/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00" name="CustomShape 9"/>
          <p:cNvSpPr/>
          <p:nvPr/>
        </p:nvSpPr>
        <p:spPr>
          <a:xfrm>
            <a:off x="106920" y="2671560"/>
            <a:ext cx="9252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latin typeface="Arial"/>
              </a:rPr>
              <a:t>https://github.com/KelkooGroup/theGardener/blob/master/documentation/assets/decks/theGardener_roots.pdf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Picture 192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5480" cy="7367760"/>
          </a:xfrm>
          <a:prstGeom prst="rect">
            <a:avLst/>
          </a:prstGeom>
          <a:ln>
            <a:noFill/>
          </a:ln>
        </p:spPr>
      </p:pic>
      <p:sp>
        <p:nvSpPr>
          <p:cNvPr id="1102" name="CustomShape 1"/>
          <p:cNvSpPr/>
          <p:nvPr/>
        </p:nvSpPr>
        <p:spPr>
          <a:xfrm>
            <a:off x="288000" y="1800000"/>
            <a:ext cx="8418960" cy="3090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2"/>
          <p:cNvSpPr/>
          <p:nvPr/>
        </p:nvSpPr>
        <p:spPr>
          <a:xfrm>
            <a:off x="-507960" y="1091880"/>
            <a:ext cx="9340560" cy="189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3"/>
          <p:cNvSpPr/>
          <p:nvPr/>
        </p:nvSpPr>
        <p:spPr>
          <a:xfrm>
            <a:off x="-507960" y="3048120"/>
            <a:ext cx="9340560" cy="55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4"/>
          <p:cNvSpPr/>
          <p:nvPr/>
        </p:nvSpPr>
        <p:spPr>
          <a:xfrm>
            <a:off x="72000" y="6552720"/>
            <a:ext cx="3093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106" name="Picture 6" descr=""/>
          <p:cNvPicPr/>
          <p:nvPr/>
        </p:nvPicPr>
        <p:blipFill>
          <a:blip r:embed="rId2"/>
          <a:stretch/>
        </p:blipFill>
        <p:spPr>
          <a:xfrm>
            <a:off x="1155240" y="2581920"/>
            <a:ext cx="6975720" cy="15890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4129920" y="3397320"/>
            <a:ext cx="3152880" cy="11577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958000" y="2245320"/>
            <a:ext cx="1599840" cy="13662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4"/>
          <p:cNvSpPr/>
          <p:nvPr/>
        </p:nvSpPr>
        <p:spPr>
          <a:xfrm>
            <a:off x="6430320" y="2286000"/>
            <a:ext cx="686160" cy="6433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5"/>
          <p:cNvSpPr/>
          <p:nvPr/>
        </p:nvSpPr>
        <p:spPr>
          <a:xfrm>
            <a:off x="6301440" y="3152880"/>
            <a:ext cx="911160" cy="4586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6"/>
          <p:cNvSpPr/>
          <p:nvPr/>
        </p:nvSpPr>
        <p:spPr>
          <a:xfrm>
            <a:off x="6301440" y="3152880"/>
            <a:ext cx="451800" cy="4586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7"/>
          <p:cNvSpPr/>
          <p:nvPr/>
        </p:nvSpPr>
        <p:spPr>
          <a:xfrm>
            <a:off x="6646320" y="2895120"/>
            <a:ext cx="219960" cy="6469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8"/>
          <p:cNvSpPr/>
          <p:nvPr/>
        </p:nvSpPr>
        <p:spPr>
          <a:xfrm>
            <a:off x="6695280" y="3344040"/>
            <a:ext cx="116280" cy="198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9"/>
          <p:cNvSpPr/>
          <p:nvPr/>
        </p:nvSpPr>
        <p:spPr>
          <a:xfrm>
            <a:off x="6646320" y="3036600"/>
            <a:ext cx="219960" cy="1249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0"/>
          <p:cNvSpPr/>
          <p:nvPr/>
        </p:nvSpPr>
        <p:spPr>
          <a:xfrm>
            <a:off x="6279480" y="2538720"/>
            <a:ext cx="953640" cy="5356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1"/>
          <p:cNvSpPr/>
          <p:nvPr/>
        </p:nvSpPr>
        <p:spPr>
          <a:xfrm>
            <a:off x="6760440" y="2538720"/>
            <a:ext cx="472680" cy="5356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2"/>
          <p:cNvSpPr/>
          <p:nvPr/>
        </p:nvSpPr>
        <p:spPr>
          <a:xfrm>
            <a:off x="6415200" y="2438640"/>
            <a:ext cx="680400" cy="436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3"/>
          <p:cNvSpPr/>
          <p:nvPr/>
        </p:nvSpPr>
        <p:spPr>
          <a:xfrm>
            <a:off x="6442200" y="2438640"/>
            <a:ext cx="635760" cy="446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4"/>
          <p:cNvSpPr/>
          <p:nvPr/>
        </p:nvSpPr>
        <p:spPr>
          <a:xfrm>
            <a:off x="7012440" y="2721960"/>
            <a:ext cx="74880" cy="124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5"/>
          <p:cNvSpPr/>
          <p:nvPr/>
        </p:nvSpPr>
        <p:spPr>
          <a:xfrm>
            <a:off x="6427440" y="2721960"/>
            <a:ext cx="74160" cy="124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6"/>
          <p:cNvSpPr/>
          <p:nvPr/>
        </p:nvSpPr>
        <p:spPr>
          <a:xfrm>
            <a:off x="6541200" y="2734560"/>
            <a:ext cx="432000" cy="135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7"/>
          <p:cNvSpPr/>
          <p:nvPr/>
        </p:nvSpPr>
        <p:spPr>
          <a:xfrm>
            <a:off x="6553080" y="2739240"/>
            <a:ext cx="179640" cy="1213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8"/>
          <p:cNvSpPr/>
          <p:nvPr/>
        </p:nvSpPr>
        <p:spPr>
          <a:xfrm>
            <a:off x="6781320" y="2739240"/>
            <a:ext cx="178560" cy="1213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9"/>
          <p:cNvSpPr/>
          <p:nvPr/>
        </p:nvSpPr>
        <p:spPr>
          <a:xfrm>
            <a:off x="6450840" y="3029400"/>
            <a:ext cx="302400" cy="5126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0"/>
          <p:cNvSpPr/>
          <p:nvPr/>
        </p:nvSpPr>
        <p:spPr>
          <a:xfrm>
            <a:off x="6760440" y="3029400"/>
            <a:ext cx="300960" cy="5126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1"/>
          <p:cNvSpPr/>
          <p:nvPr/>
        </p:nvSpPr>
        <p:spPr>
          <a:xfrm>
            <a:off x="6610680" y="2771280"/>
            <a:ext cx="288360" cy="1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2"/>
          <p:cNvSpPr/>
          <p:nvPr/>
        </p:nvSpPr>
        <p:spPr>
          <a:xfrm>
            <a:off x="6610680" y="2916000"/>
            <a:ext cx="289800" cy="835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3"/>
          <p:cNvSpPr/>
          <p:nvPr/>
        </p:nvSpPr>
        <p:spPr>
          <a:xfrm>
            <a:off x="6645960" y="2770200"/>
            <a:ext cx="64800" cy="54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4"/>
          <p:cNvSpPr/>
          <p:nvPr/>
        </p:nvSpPr>
        <p:spPr>
          <a:xfrm>
            <a:off x="6800760" y="2770200"/>
            <a:ext cx="64440" cy="54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Picture 8" descr=""/>
          <p:cNvPicPr/>
          <p:nvPr/>
        </p:nvPicPr>
        <p:blipFill>
          <a:blip r:embed="rId2"/>
          <a:stretch/>
        </p:blipFill>
        <p:spPr>
          <a:xfrm>
            <a:off x="1800000" y="1287720"/>
            <a:ext cx="1429200" cy="1438200"/>
          </a:xfrm>
          <a:prstGeom prst="rect">
            <a:avLst/>
          </a:prstGeom>
          <a:ln>
            <a:noFill/>
          </a:ln>
        </p:spPr>
      </p:pic>
      <p:sp>
        <p:nvSpPr>
          <p:cNvPr id="218" name="CustomShape 25"/>
          <p:cNvSpPr/>
          <p:nvPr/>
        </p:nvSpPr>
        <p:spPr>
          <a:xfrm>
            <a:off x="2625480" y="72000"/>
            <a:ext cx="3114360" cy="938880"/>
          </a:xfrm>
          <a:prstGeom prst="wedgeRoundRectCallout">
            <a:avLst>
              <a:gd name="adj1" fmla="val -35546"/>
              <a:gd name="adj2" fmla="val 118921"/>
              <a:gd name="adj3" fmla="val 16667"/>
            </a:avLst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6"/>
          <p:cNvSpPr/>
          <p:nvPr/>
        </p:nvSpPr>
        <p:spPr>
          <a:xfrm>
            <a:off x="2611800" y="191160"/>
            <a:ext cx="3128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Spécification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0" name="CustomShape 27"/>
          <p:cNvSpPr/>
          <p:nvPr/>
        </p:nvSpPr>
        <p:spPr>
          <a:xfrm>
            <a:off x="236880" y="5157000"/>
            <a:ext cx="724824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À l’arrache,</a:t>
            </a: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en mode start-up...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21" name="Picture 12" descr=""/>
          <p:cNvPicPr/>
          <p:nvPr/>
        </p:nvPicPr>
        <p:blipFill>
          <a:blip r:embed="rId3"/>
          <a:stretch/>
        </p:blipFill>
        <p:spPr>
          <a:xfrm>
            <a:off x="3772080" y="4104000"/>
            <a:ext cx="1456560" cy="147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57400" y="313560"/>
            <a:ext cx="872460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257400" y="1193760"/>
            <a:ext cx="8624160" cy="48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Picture 102" descr=""/>
          <p:cNvPicPr/>
          <p:nvPr/>
        </p:nvPicPr>
        <p:blipFill>
          <a:blip r:embed="rId1"/>
          <a:stretch/>
        </p:blipFill>
        <p:spPr>
          <a:xfrm>
            <a:off x="-144000" y="-72000"/>
            <a:ext cx="9302400" cy="6996240"/>
          </a:xfrm>
          <a:prstGeom prst="rect">
            <a:avLst/>
          </a:prstGeom>
          <a:ln>
            <a:noFill/>
          </a:ln>
        </p:spPr>
      </p:pic>
      <p:pic>
        <p:nvPicPr>
          <p:cNvPr id="22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226" name="CustomShape 3"/>
          <p:cNvSpPr/>
          <p:nvPr/>
        </p:nvSpPr>
        <p:spPr>
          <a:xfrm>
            <a:off x="72000" y="6552720"/>
            <a:ext cx="25880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832000" y="2016000"/>
            <a:ext cx="3022200" cy="9630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-210600" y="-216000"/>
            <a:ext cx="9799200" cy="7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5400" cy="428760"/>
          </a:xfrm>
          <a:prstGeom prst="rect">
            <a:avLst/>
          </a:prstGeom>
          <a:ln w="9360"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1520280" y="1512000"/>
            <a:ext cx="2725920" cy="7174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Spécification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2754720" y="2556000"/>
            <a:ext cx="3094200" cy="943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Développement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2788560" y="3323880"/>
            <a:ext cx="1410480" cy="1288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6"/>
          <p:cNvSpPr/>
          <p:nvPr/>
        </p:nvSpPr>
        <p:spPr>
          <a:xfrm>
            <a:off x="3205080" y="3362400"/>
            <a:ext cx="604800" cy="6062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7"/>
          <p:cNvSpPr/>
          <p:nvPr/>
        </p:nvSpPr>
        <p:spPr>
          <a:xfrm>
            <a:off x="3091680" y="4179600"/>
            <a:ext cx="802800" cy="432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8"/>
          <p:cNvSpPr/>
          <p:nvPr/>
        </p:nvSpPr>
        <p:spPr>
          <a:xfrm>
            <a:off x="3091680" y="4179600"/>
            <a:ext cx="398160" cy="432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9"/>
          <p:cNvSpPr/>
          <p:nvPr/>
        </p:nvSpPr>
        <p:spPr>
          <a:xfrm>
            <a:off x="3395520" y="3936600"/>
            <a:ext cx="193680" cy="609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0"/>
          <p:cNvSpPr/>
          <p:nvPr/>
        </p:nvSpPr>
        <p:spPr>
          <a:xfrm>
            <a:off x="3438720" y="4359960"/>
            <a:ext cx="102240" cy="1864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1"/>
          <p:cNvSpPr/>
          <p:nvPr/>
        </p:nvSpPr>
        <p:spPr>
          <a:xfrm>
            <a:off x="3395520" y="4069800"/>
            <a:ext cx="193680" cy="117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2"/>
          <p:cNvSpPr/>
          <p:nvPr/>
        </p:nvSpPr>
        <p:spPr>
          <a:xfrm>
            <a:off x="3072240" y="3600360"/>
            <a:ext cx="840240" cy="5050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3"/>
          <p:cNvSpPr/>
          <p:nvPr/>
        </p:nvSpPr>
        <p:spPr>
          <a:xfrm>
            <a:off x="3496320" y="3600360"/>
            <a:ext cx="416160" cy="5050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4"/>
          <p:cNvSpPr/>
          <p:nvPr/>
        </p:nvSpPr>
        <p:spPr>
          <a:xfrm>
            <a:off x="3191760" y="3506400"/>
            <a:ext cx="599400" cy="4107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5"/>
          <p:cNvSpPr/>
          <p:nvPr/>
        </p:nvSpPr>
        <p:spPr>
          <a:xfrm>
            <a:off x="3215520" y="3506400"/>
            <a:ext cx="560520" cy="420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6"/>
          <p:cNvSpPr/>
          <p:nvPr/>
        </p:nvSpPr>
        <p:spPr>
          <a:xfrm>
            <a:off x="3718440" y="3773160"/>
            <a:ext cx="6552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7"/>
          <p:cNvSpPr/>
          <p:nvPr/>
        </p:nvSpPr>
        <p:spPr>
          <a:xfrm>
            <a:off x="3202920" y="3773160"/>
            <a:ext cx="6480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8"/>
          <p:cNvSpPr/>
          <p:nvPr/>
        </p:nvSpPr>
        <p:spPr>
          <a:xfrm>
            <a:off x="3303000" y="3785400"/>
            <a:ext cx="380520" cy="1270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9"/>
          <p:cNvSpPr/>
          <p:nvPr/>
        </p:nvSpPr>
        <p:spPr>
          <a:xfrm>
            <a:off x="3313440" y="3789720"/>
            <a:ext cx="158040" cy="114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0"/>
          <p:cNvSpPr/>
          <p:nvPr/>
        </p:nvSpPr>
        <p:spPr>
          <a:xfrm>
            <a:off x="3514320" y="3789720"/>
            <a:ext cx="157320" cy="114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1"/>
          <p:cNvSpPr/>
          <p:nvPr/>
        </p:nvSpPr>
        <p:spPr>
          <a:xfrm>
            <a:off x="3223440" y="4062960"/>
            <a:ext cx="266400" cy="4834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2"/>
          <p:cNvSpPr/>
          <p:nvPr/>
        </p:nvSpPr>
        <p:spPr>
          <a:xfrm>
            <a:off x="3496320" y="4062960"/>
            <a:ext cx="264960" cy="4834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3"/>
          <p:cNvSpPr/>
          <p:nvPr/>
        </p:nvSpPr>
        <p:spPr>
          <a:xfrm>
            <a:off x="3364200" y="3819600"/>
            <a:ext cx="254160" cy="17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4"/>
          <p:cNvSpPr/>
          <p:nvPr/>
        </p:nvSpPr>
        <p:spPr>
          <a:xfrm>
            <a:off x="3364200" y="3956400"/>
            <a:ext cx="255240" cy="784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5"/>
          <p:cNvSpPr/>
          <p:nvPr/>
        </p:nvSpPr>
        <p:spPr>
          <a:xfrm>
            <a:off x="3395160" y="3818880"/>
            <a:ext cx="5688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6"/>
          <p:cNvSpPr/>
          <p:nvPr/>
        </p:nvSpPr>
        <p:spPr>
          <a:xfrm>
            <a:off x="3531960" y="3818880"/>
            <a:ext cx="5652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7"/>
          <p:cNvSpPr/>
          <p:nvPr/>
        </p:nvSpPr>
        <p:spPr>
          <a:xfrm>
            <a:off x="172440" y="3366360"/>
            <a:ext cx="1364400" cy="12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8"/>
          <p:cNvSpPr/>
          <p:nvPr/>
        </p:nvSpPr>
        <p:spPr>
          <a:xfrm>
            <a:off x="174600" y="3364920"/>
            <a:ext cx="1362240" cy="12736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9"/>
          <p:cNvSpPr/>
          <p:nvPr/>
        </p:nvSpPr>
        <p:spPr>
          <a:xfrm>
            <a:off x="468000" y="4209840"/>
            <a:ext cx="774360" cy="428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0"/>
          <p:cNvSpPr/>
          <p:nvPr/>
        </p:nvSpPr>
        <p:spPr>
          <a:xfrm>
            <a:off x="1174320" y="4353120"/>
            <a:ext cx="68040" cy="2138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1"/>
          <p:cNvSpPr/>
          <p:nvPr/>
        </p:nvSpPr>
        <p:spPr>
          <a:xfrm>
            <a:off x="1031040" y="4253400"/>
            <a:ext cx="75960" cy="3643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2"/>
          <p:cNvSpPr/>
          <p:nvPr/>
        </p:nvSpPr>
        <p:spPr>
          <a:xfrm>
            <a:off x="887040" y="4212360"/>
            <a:ext cx="79920" cy="4244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3"/>
          <p:cNvSpPr/>
          <p:nvPr/>
        </p:nvSpPr>
        <p:spPr>
          <a:xfrm>
            <a:off x="747000" y="4212360"/>
            <a:ext cx="75960" cy="4244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4"/>
          <p:cNvSpPr/>
          <p:nvPr/>
        </p:nvSpPr>
        <p:spPr>
          <a:xfrm>
            <a:off x="603000" y="4251240"/>
            <a:ext cx="77040" cy="3664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5"/>
          <p:cNvSpPr/>
          <p:nvPr/>
        </p:nvSpPr>
        <p:spPr>
          <a:xfrm>
            <a:off x="468000" y="4354920"/>
            <a:ext cx="70560" cy="2113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6"/>
          <p:cNvSpPr/>
          <p:nvPr/>
        </p:nvSpPr>
        <p:spPr>
          <a:xfrm>
            <a:off x="525600" y="4308480"/>
            <a:ext cx="659520" cy="734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7"/>
          <p:cNvSpPr/>
          <p:nvPr/>
        </p:nvSpPr>
        <p:spPr>
          <a:xfrm>
            <a:off x="470520" y="4443480"/>
            <a:ext cx="769320" cy="698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38"/>
          <p:cNvSpPr/>
          <p:nvPr/>
        </p:nvSpPr>
        <p:spPr>
          <a:xfrm>
            <a:off x="550440" y="4576680"/>
            <a:ext cx="610560" cy="619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9"/>
          <p:cNvSpPr/>
          <p:nvPr/>
        </p:nvSpPr>
        <p:spPr>
          <a:xfrm>
            <a:off x="1174320" y="4353120"/>
            <a:ext cx="10800" cy="295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0"/>
          <p:cNvSpPr/>
          <p:nvPr/>
        </p:nvSpPr>
        <p:spPr>
          <a:xfrm>
            <a:off x="1174320" y="4443480"/>
            <a:ext cx="65520" cy="698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1"/>
          <p:cNvSpPr/>
          <p:nvPr/>
        </p:nvSpPr>
        <p:spPr>
          <a:xfrm>
            <a:off x="1031040" y="4308480"/>
            <a:ext cx="75960" cy="73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2"/>
          <p:cNvSpPr/>
          <p:nvPr/>
        </p:nvSpPr>
        <p:spPr>
          <a:xfrm>
            <a:off x="1031040" y="4443480"/>
            <a:ext cx="75960" cy="69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3"/>
          <p:cNvSpPr/>
          <p:nvPr/>
        </p:nvSpPr>
        <p:spPr>
          <a:xfrm>
            <a:off x="1031040" y="4576680"/>
            <a:ext cx="75960" cy="410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4"/>
          <p:cNvSpPr/>
          <p:nvPr/>
        </p:nvSpPr>
        <p:spPr>
          <a:xfrm>
            <a:off x="887040" y="4308480"/>
            <a:ext cx="79920" cy="73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5"/>
          <p:cNvSpPr/>
          <p:nvPr/>
        </p:nvSpPr>
        <p:spPr>
          <a:xfrm>
            <a:off x="887040" y="4443480"/>
            <a:ext cx="79920" cy="69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6"/>
          <p:cNvSpPr/>
          <p:nvPr/>
        </p:nvSpPr>
        <p:spPr>
          <a:xfrm>
            <a:off x="887040" y="4576680"/>
            <a:ext cx="79920" cy="601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47"/>
          <p:cNvSpPr/>
          <p:nvPr/>
        </p:nvSpPr>
        <p:spPr>
          <a:xfrm>
            <a:off x="747000" y="4308480"/>
            <a:ext cx="75960" cy="73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8"/>
          <p:cNvSpPr/>
          <p:nvPr/>
        </p:nvSpPr>
        <p:spPr>
          <a:xfrm>
            <a:off x="747000" y="4443480"/>
            <a:ext cx="75960" cy="69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49"/>
          <p:cNvSpPr/>
          <p:nvPr/>
        </p:nvSpPr>
        <p:spPr>
          <a:xfrm>
            <a:off x="747000" y="4576680"/>
            <a:ext cx="75960" cy="601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0"/>
          <p:cNvSpPr/>
          <p:nvPr/>
        </p:nvSpPr>
        <p:spPr>
          <a:xfrm>
            <a:off x="603000" y="4308480"/>
            <a:ext cx="77040" cy="73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1"/>
          <p:cNvSpPr/>
          <p:nvPr/>
        </p:nvSpPr>
        <p:spPr>
          <a:xfrm>
            <a:off x="603000" y="4443480"/>
            <a:ext cx="77040" cy="69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2"/>
          <p:cNvSpPr/>
          <p:nvPr/>
        </p:nvSpPr>
        <p:spPr>
          <a:xfrm>
            <a:off x="603000" y="4576680"/>
            <a:ext cx="77040" cy="410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3"/>
          <p:cNvSpPr/>
          <p:nvPr/>
        </p:nvSpPr>
        <p:spPr>
          <a:xfrm>
            <a:off x="525600" y="4354920"/>
            <a:ext cx="12960" cy="277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4"/>
          <p:cNvSpPr/>
          <p:nvPr/>
        </p:nvSpPr>
        <p:spPr>
          <a:xfrm>
            <a:off x="470520" y="4443480"/>
            <a:ext cx="68040" cy="698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5"/>
          <p:cNvSpPr/>
          <p:nvPr/>
        </p:nvSpPr>
        <p:spPr>
          <a:xfrm>
            <a:off x="762120" y="3970080"/>
            <a:ext cx="186120" cy="3538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6"/>
          <p:cNvSpPr/>
          <p:nvPr/>
        </p:nvSpPr>
        <p:spPr>
          <a:xfrm>
            <a:off x="762120" y="4100040"/>
            <a:ext cx="186120" cy="1188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57"/>
          <p:cNvSpPr/>
          <p:nvPr/>
        </p:nvSpPr>
        <p:spPr>
          <a:xfrm>
            <a:off x="449280" y="3638160"/>
            <a:ext cx="812880" cy="498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8"/>
          <p:cNvSpPr/>
          <p:nvPr/>
        </p:nvSpPr>
        <p:spPr>
          <a:xfrm>
            <a:off x="566280" y="3545280"/>
            <a:ext cx="578520" cy="4042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59"/>
          <p:cNvSpPr/>
          <p:nvPr/>
        </p:nvSpPr>
        <p:spPr>
          <a:xfrm>
            <a:off x="602280" y="3464640"/>
            <a:ext cx="507600" cy="4230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0"/>
          <p:cNvSpPr/>
          <p:nvPr/>
        </p:nvSpPr>
        <p:spPr>
          <a:xfrm>
            <a:off x="504720" y="3672720"/>
            <a:ext cx="702360" cy="2354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1"/>
          <p:cNvSpPr/>
          <p:nvPr/>
        </p:nvSpPr>
        <p:spPr>
          <a:xfrm>
            <a:off x="623160" y="3698280"/>
            <a:ext cx="460800" cy="4136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2"/>
          <p:cNvSpPr/>
          <p:nvPr/>
        </p:nvSpPr>
        <p:spPr>
          <a:xfrm>
            <a:off x="859680" y="3712680"/>
            <a:ext cx="280080" cy="4237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3"/>
          <p:cNvSpPr/>
          <p:nvPr/>
        </p:nvSpPr>
        <p:spPr>
          <a:xfrm>
            <a:off x="703440" y="3505680"/>
            <a:ext cx="306000" cy="1562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4"/>
          <p:cNvSpPr/>
          <p:nvPr/>
        </p:nvSpPr>
        <p:spPr>
          <a:xfrm>
            <a:off x="571680" y="3688920"/>
            <a:ext cx="543960" cy="2332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5"/>
          <p:cNvSpPr/>
          <p:nvPr/>
        </p:nvSpPr>
        <p:spPr>
          <a:xfrm>
            <a:off x="1073880" y="3808800"/>
            <a:ext cx="6336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66"/>
          <p:cNvSpPr/>
          <p:nvPr/>
        </p:nvSpPr>
        <p:spPr>
          <a:xfrm>
            <a:off x="575280" y="3808800"/>
            <a:ext cx="6372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7"/>
          <p:cNvSpPr/>
          <p:nvPr/>
        </p:nvSpPr>
        <p:spPr>
          <a:xfrm>
            <a:off x="574560" y="4247280"/>
            <a:ext cx="153720" cy="3600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68"/>
          <p:cNvSpPr/>
          <p:nvPr/>
        </p:nvSpPr>
        <p:spPr>
          <a:xfrm>
            <a:off x="974880" y="4230720"/>
            <a:ext cx="186120" cy="3931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69"/>
          <p:cNvSpPr/>
          <p:nvPr/>
        </p:nvSpPr>
        <p:spPr>
          <a:xfrm>
            <a:off x="636840" y="4164840"/>
            <a:ext cx="464040" cy="2782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0"/>
          <p:cNvSpPr/>
          <p:nvPr/>
        </p:nvSpPr>
        <p:spPr>
          <a:xfrm>
            <a:off x="609480" y="4226400"/>
            <a:ext cx="476640" cy="2394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1"/>
          <p:cNvSpPr/>
          <p:nvPr/>
        </p:nvSpPr>
        <p:spPr>
          <a:xfrm>
            <a:off x="615960" y="3824640"/>
            <a:ext cx="479520" cy="3675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2"/>
          <p:cNvSpPr/>
          <p:nvPr/>
        </p:nvSpPr>
        <p:spPr>
          <a:xfrm>
            <a:off x="770760" y="3987720"/>
            <a:ext cx="169920" cy="1011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3"/>
          <p:cNvSpPr/>
          <p:nvPr/>
        </p:nvSpPr>
        <p:spPr>
          <a:xfrm>
            <a:off x="669600" y="3818160"/>
            <a:ext cx="369720" cy="1126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4"/>
          <p:cNvSpPr/>
          <p:nvPr/>
        </p:nvSpPr>
        <p:spPr>
          <a:xfrm>
            <a:off x="739080" y="3864600"/>
            <a:ext cx="194760" cy="1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75"/>
          <p:cNvSpPr/>
          <p:nvPr/>
        </p:nvSpPr>
        <p:spPr>
          <a:xfrm>
            <a:off x="790920" y="4010400"/>
            <a:ext cx="135720" cy="40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76"/>
          <p:cNvSpPr/>
          <p:nvPr/>
        </p:nvSpPr>
        <p:spPr>
          <a:xfrm>
            <a:off x="741960" y="3863880"/>
            <a:ext cx="4248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77"/>
          <p:cNvSpPr/>
          <p:nvPr/>
        </p:nvSpPr>
        <p:spPr>
          <a:xfrm>
            <a:off x="925920" y="3863880"/>
            <a:ext cx="4212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Picture 11" descr=""/>
          <p:cNvPicPr/>
          <p:nvPr/>
        </p:nvPicPr>
        <p:blipFill>
          <a:blip r:embed="rId2"/>
          <a:stretch/>
        </p:blipFill>
        <p:spPr>
          <a:xfrm>
            <a:off x="1049760" y="326160"/>
            <a:ext cx="1289160" cy="1323000"/>
          </a:xfrm>
          <a:prstGeom prst="rect">
            <a:avLst/>
          </a:prstGeom>
          <a:ln>
            <a:noFill/>
          </a:ln>
        </p:spPr>
      </p:pic>
      <p:sp>
        <p:nvSpPr>
          <p:cNvPr id="306" name="CustomShape 78"/>
          <p:cNvSpPr/>
          <p:nvPr/>
        </p:nvSpPr>
        <p:spPr>
          <a:xfrm>
            <a:off x="288000" y="4854600"/>
            <a:ext cx="878112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Début de l’agilité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07" name="CustomShape 79"/>
          <p:cNvSpPr/>
          <p:nvPr/>
        </p:nvSpPr>
        <p:spPr>
          <a:xfrm>
            <a:off x="-72000" y="2628000"/>
            <a:ext cx="2000880" cy="7884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8" name="CustomShape 80"/>
          <p:cNvSpPr/>
          <p:nvPr/>
        </p:nvSpPr>
        <p:spPr>
          <a:xfrm>
            <a:off x="2315520" y="2157120"/>
            <a:ext cx="816840" cy="9619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81"/>
          <p:cNvSpPr/>
          <p:nvPr/>
        </p:nvSpPr>
        <p:spPr>
          <a:xfrm rot="10620000">
            <a:off x="1383840" y="2133720"/>
            <a:ext cx="816480" cy="9622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0" name="Picture 11" descr=""/>
          <p:cNvPicPr/>
          <p:nvPr/>
        </p:nvPicPr>
        <p:blipFill>
          <a:blip r:embed="rId3"/>
          <a:stretch/>
        </p:blipFill>
        <p:spPr>
          <a:xfrm>
            <a:off x="5694120" y="936000"/>
            <a:ext cx="1289160" cy="1322640"/>
          </a:xfrm>
          <a:prstGeom prst="rect">
            <a:avLst/>
          </a:prstGeom>
          <a:ln>
            <a:noFill/>
          </a:ln>
        </p:spPr>
      </p:pic>
      <p:sp>
        <p:nvSpPr>
          <p:cNvPr id="311" name="CustomShape 82"/>
          <p:cNvSpPr/>
          <p:nvPr/>
        </p:nvSpPr>
        <p:spPr>
          <a:xfrm>
            <a:off x="7444080" y="943200"/>
            <a:ext cx="1410120" cy="1288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3"/>
          <p:cNvSpPr/>
          <p:nvPr/>
        </p:nvSpPr>
        <p:spPr>
          <a:xfrm>
            <a:off x="7860600" y="981720"/>
            <a:ext cx="604800" cy="6062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4"/>
          <p:cNvSpPr/>
          <p:nvPr/>
        </p:nvSpPr>
        <p:spPr>
          <a:xfrm>
            <a:off x="7747200" y="1798920"/>
            <a:ext cx="802800" cy="432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5"/>
          <p:cNvSpPr/>
          <p:nvPr/>
        </p:nvSpPr>
        <p:spPr>
          <a:xfrm>
            <a:off x="7747200" y="1798920"/>
            <a:ext cx="397800" cy="432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86"/>
          <p:cNvSpPr/>
          <p:nvPr/>
        </p:nvSpPr>
        <p:spPr>
          <a:xfrm>
            <a:off x="8051040" y="1555920"/>
            <a:ext cx="193680" cy="609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87"/>
          <p:cNvSpPr/>
          <p:nvPr/>
        </p:nvSpPr>
        <p:spPr>
          <a:xfrm>
            <a:off x="8094240" y="1979280"/>
            <a:ext cx="102240" cy="1864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88"/>
          <p:cNvSpPr/>
          <p:nvPr/>
        </p:nvSpPr>
        <p:spPr>
          <a:xfrm>
            <a:off x="8051040" y="1689480"/>
            <a:ext cx="193680" cy="117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89"/>
          <p:cNvSpPr/>
          <p:nvPr/>
        </p:nvSpPr>
        <p:spPr>
          <a:xfrm>
            <a:off x="7727760" y="1220040"/>
            <a:ext cx="840240" cy="5047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0"/>
          <p:cNvSpPr/>
          <p:nvPr/>
        </p:nvSpPr>
        <p:spPr>
          <a:xfrm>
            <a:off x="8151840" y="1220040"/>
            <a:ext cx="416160" cy="5047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1"/>
          <p:cNvSpPr/>
          <p:nvPr/>
        </p:nvSpPr>
        <p:spPr>
          <a:xfrm>
            <a:off x="7847280" y="1125720"/>
            <a:ext cx="599400" cy="4111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2"/>
          <p:cNvSpPr/>
          <p:nvPr/>
        </p:nvSpPr>
        <p:spPr>
          <a:xfrm>
            <a:off x="7871040" y="1125720"/>
            <a:ext cx="560520" cy="420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93"/>
          <p:cNvSpPr/>
          <p:nvPr/>
        </p:nvSpPr>
        <p:spPr>
          <a:xfrm>
            <a:off x="8373600" y="1392480"/>
            <a:ext cx="65880" cy="11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94"/>
          <p:cNvSpPr/>
          <p:nvPr/>
        </p:nvSpPr>
        <p:spPr>
          <a:xfrm>
            <a:off x="7858080" y="1392480"/>
            <a:ext cx="65160" cy="11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5"/>
          <p:cNvSpPr/>
          <p:nvPr/>
        </p:nvSpPr>
        <p:spPr>
          <a:xfrm>
            <a:off x="7958520" y="1404720"/>
            <a:ext cx="380160" cy="1270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96"/>
          <p:cNvSpPr/>
          <p:nvPr/>
        </p:nvSpPr>
        <p:spPr>
          <a:xfrm>
            <a:off x="7968960" y="1409040"/>
            <a:ext cx="158040" cy="114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97"/>
          <p:cNvSpPr/>
          <p:nvPr/>
        </p:nvSpPr>
        <p:spPr>
          <a:xfrm>
            <a:off x="8169840" y="1409040"/>
            <a:ext cx="157320" cy="114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98"/>
          <p:cNvSpPr/>
          <p:nvPr/>
        </p:nvSpPr>
        <p:spPr>
          <a:xfrm>
            <a:off x="7878960" y="1682280"/>
            <a:ext cx="266040" cy="4834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99"/>
          <p:cNvSpPr/>
          <p:nvPr/>
        </p:nvSpPr>
        <p:spPr>
          <a:xfrm>
            <a:off x="8151840" y="1682280"/>
            <a:ext cx="264960" cy="4834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0"/>
          <p:cNvSpPr/>
          <p:nvPr/>
        </p:nvSpPr>
        <p:spPr>
          <a:xfrm>
            <a:off x="8019720" y="1438920"/>
            <a:ext cx="254160" cy="17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1"/>
          <p:cNvSpPr/>
          <p:nvPr/>
        </p:nvSpPr>
        <p:spPr>
          <a:xfrm>
            <a:off x="8019720" y="1575720"/>
            <a:ext cx="255240" cy="78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2"/>
          <p:cNvSpPr/>
          <p:nvPr/>
        </p:nvSpPr>
        <p:spPr>
          <a:xfrm>
            <a:off x="8050680" y="1438200"/>
            <a:ext cx="5688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03"/>
          <p:cNvSpPr/>
          <p:nvPr/>
        </p:nvSpPr>
        <p:spPr>
          <a:xfrm>
            <a:off x="8187480" y="1438200"/>
            <a:ext cx="5652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04"/>
          <p:cNvSpPr/>
          <p:nvPr/>
        </p:nvSpPr>
        <p:spPr>
          <a:xfrm>
            <a:off x="5850720" y="2720880"/>
            <a:ext cx="1364400" cy="12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5"/>
          <p:cNvSpPr/>
          <p:nvPr/>
        </p:nvSpPr>
        <p:spPr>
          <a:xfrm>
            <a:off x="5853240" y="2719440"/>
            <a:ext cx="1361880" cy="12740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6"/>
          <p:cNvSpPr/>
          <p:nvPr/>
        </p:nvSpPr>
        <p:spPr>
          <a:xfrm>
            <a:off x="6146280" y="3564360"/>
            <a:ext cx="774720" cy="429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07"/>
          <p:cNvSpPr/>
          <p:nvPr/>
        </p:nvSpPr>
        <p:spPr>
          <a:xfrm>
            <a:off x="6842880" y="3701520"/>
            <a:ext cx="68400" cy="2142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08"/>
          <p:cNvSpPr/>
          <p:nvPr/>
        </p:nvSpPr>
        <p:spPr>
          <a:xfrm>
            <a:off x="6699600" y="3602160"/>
            <a:ext cx="75960" cy="3639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09"/>
          <p:cNvSpPr/>
          <p:nvPr/>
        </p:nvSpPr>
        <p:spPr>
          <a:xfrm>
            <a:off x="6565680" y="3566880"/>
            <a:ext cx="79920" cy="4244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10"/>
          <p:cNvSpPr/>
          <p:nvPr/>
        </p:nvSpPr>
        <p:spPr>
          <a:xfrm>
            <a:off x="6425280" y="3566880"/>
            <a:ext cx="76320" cy="4244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1"/>
          <p:cNvSpPr/>
          <p:nvPr/>
        </p:nvSpPr>
        <p:spPr>
          <a:xfrm>
            <a:off x="6281280" y="3605760"/>
            <a:ext cx="77040" cy="3664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2"/>
          <p:cNvSpPr/>
          <p:nvPr/>
        </p:nvSpPr>
        <p:spPr>
          <a:xfrm>
            <a:off x="6146280" y="3709800"/>
            <a:ext cx="70560" cy="2113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3"/>
          <p:cNvSpPr/>
          <p:nvPr/>
        </p:nvSpPr>
        <p:spPr>
          <a:xfrm>
            <a:off x="6204240" y="3663000"/>
            <a:ext cx="659160" cy="734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4"/>
          <p:cNvSpPr/>
          <p:nvPr/>
        </p:nvSpPr>
        <p:spPr>
          <a:xfrm>
            <a:off x="6149160" y="3798360"/>
            <a:ext cx="769320" cy="694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5"/>
          <p:cNvSpPr/>
          <p:nvPr/>
        </p:nvSpPr>
        <p:spPr>
          <a:xfrm>
            <a:off x="6228720" y="3931200"/>
            <a:ext cx="610920" cy="622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16"/>
          <p:cNvSpPr/>
          <p:nvPr/>
        </p:nvSpPr>
        <p:spPr>
          <a:xfrm>
            <a:off x="6842880" y="3701520"/>
            <a:ext cx="10800" cy="298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17"/>
          <p:cNvSpPr/>
          <p:nvPr/>
        </p:nvSpPr>
        <p:spPr>
          <a:xfrm>
            <a:off x="6842880" y="3792240"/>
            <a:ext cx="65880" cy="694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18"/>
          <p:cNvSpPr/>
          <p:nvPr/>
        </p:nvSpPr>
        <p:spPr>
          <a:xfrm>
            <a:off x="6699600" y="3656880"/>
            <a:ext cx="75960" cy="73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19"/>
          <p:cNvSpPr/>
          <p:nvPr/>
        </p:nvSpPr>
        <p:spPr>
          <a:xfrm>
            <a:off x="6699600" y="3792240"/>
            <a:ext cx="7596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0"/>
          <p:cNvSpPr/>
          <p:nvPr/>
        </p:nvSpPr>
        <p:spPr>
          <a:xfrm>
            <a:off x="6699600" y="3925080"/>
            <a:ext cx="75960" cy="410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1"/>
          <p:cNvSpPr/>
          <p:nvPr/>
        </p:nvSpPr>
        <p:spPr>
          <a:xfrm>
            <a:off x="6565680" y="3663000"/>
            <a:ext cx="79920" cy="73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2"/>
          <p:cNvSpPr/>
          <p:nvPr/>
        </p:nvSpPr>
        <p:spPr>
          <a:xfrm>
            <a:off x="6565680" y="3798360"/>
            <a:ext cx="7992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3"/>
          <p:cNvSpPr/>
          <p:nvPr/>
        </p:nvSpPr>
        <p:spPr>
          <a:xfrm>
            <a:off x="6565680" y="3931200"/>
            <a:ext cx="79920" cy="601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4"/>
          <p:cNvSpPr/>
          <p:nvPr/>
        </p:nvSpPr>
        <p:spPr>
          <a:xfrm>
            <a:off x="6425280" y="3663000"/>
            <a:ext cx="76320" cy="73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25"/>
          <p:cNvSpPr/>
          <p:nvPr/>
        </p:nvSpPr>
        <p:spPr>
          <a:xfrm>
            <a:off x="6425280" y="3798360"/>
            <a:ext cx="7632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26"/>
          <p:cNvSpPr/>
          <p:nvPr/>
        </p:nvSpPr>
        <p:spPr>
          <a:xfrm>
            <a:off x="6425280" y="3931200"/>
            <a:ext cx="76320" cy="601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27"/>
          <p:cNvSpPr/>
          <p:nvPr/>
        </p:nvSpPr>
        <p:spPr>
          <a:xfrm>
            <a:off x="6281280" y="3663000"/>
            <a:ext cx="77040" cy="734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8"/>
          <p:cNvSpPr/>
          <p:nvPr/>
        </p:nvSpPr>
        <p:spPr>
          <a:xfrm>
            <a:off x="6281280" y="3798360"/>
            <a:ext cx="7704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29"/>
          <p:cNvSpPr/>
          <p:nvPr/>
        </p:nvSpPr>
        <p:spPr>
          <a:xfrm>
            <a:off x="6281280" y="3931200"/>
            <a:ext cx="77040" cy="410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0"/>
          <p:cNvSpPr/>
          <p:nvPr/>
        </p:nvSpPr>
        <p:spPr>
          <a:xfrm>
            <a:off x="6204240" y="3709800"/>
            <a:ext cx="12600" cy="277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1"/>
          <p:cNvSpPr/>
          <p:nvPr/>
        </p:nvSpPr>
        <p:spPr>
          <a:xfrm>
            <a:off x="6149160" y="3798360"/>
            <a:ext cx="67680" cy="694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32"/>
          <p:cNvSpPr/>
          <p:nvPr/>
        </p:nvSpPr>
        <p:spPr>
          <a:xfrm>
            <a:off x="6440760" y="3324600"/>
            <a:ext cx="185760" cy="3542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33"/>
          <p:cNvSpPr/>
          <p:nvPr/>
        </p:nvSpPr>
        <p:spPr>
          <a:xfrm>
            <a:off x="6440760" y="3454560"/>
            <a:ext cx="185760" cy="1191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34"/>
          <p:cNvSpPr/>
          <p:nvPr/>
        </p:nvSpPr>
        <p:spPr>
          <a:xfrm>
            <a:off x="6127560" y="2992680"/>
            <a:ext cx="813240" cy="498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35"/>
          <p:cNvSpPr/>
          <p:nvPr/>
        </p:nvSpPr>
        <p:spPr>
          <a:xfrm>
            <a:off x="6244560" y="2899800"/>
            <a:ext cx="578880" cy="4046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36"/>
          <p:cNvSpPr/>
          <p:nvPr/>
        </p:nvSpPr>
        <p:spPr>
          <a:xfrm>
            <a:off x="6280560" y="2819160"/>
            <a:ext cx="507600" cy="4230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37"/>
          <p:cNvSpPr/>
          <p:nvPr/>
        </p:nvSpPr>
        <p:spPr>
          <a:xfrm>
            <a:off x="6183000" y="3027600"/>
            <a:ext cx="702720" cy="2350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38"/>
          <p:cNvSpPr/>
          <p:nvPr/>
        </p:nvSpPr>
        <p:spPr>
          <a:xfrm>
            <a:off x="6301440" y="3053160"/>
            <a:ext cx="460800" cy="4132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39"/>
          <p:cNvSpPr/>
          <p:nvPr/>
        </p:nvSpPr>
        <p:spPr>
          <a:xfrm>
            <a:off x="6537960" y="3067200"/>
            <a:ext cx="280080" cy="42408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0"/>
          <p:cNvSpPr/>
          <p:nvPr/>
        </p:nvSpPr>
        <p:spPr>
          <a:xfrm>
            <a:off x="6382080" y="2860200"/>
            <a:ext cx="306000" cy="1562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1"/>
          <p:cNvSpPr/>
          <p:nvPr/>
        </p:nvSpPr>
        <p:spPr>
          <a:xfrm>
            <a:off x="6250320" y="3043800"/>
            <a:ext cx="543600" cy="2329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2"/>
          <p:cNvSpPr/>
          <p:nvPr/>
        </p:nvSpPr>
        <p:spPr>
          <a:xfrm>
            <a:off x="6752520" y="3163320"/>
            <a:ext cx="6300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43"/>
          <p:cNvSpPr/>
          <p:nvPr/>
        </p:nvSpPr>
        <p:spPr>
          <a:xfrm>
            <a:off x="6253920" y="3163320"/>
            <a:ext cx="6372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4"/>
          <p:cNvSpPr/>
          <p:nvPr/>
        </p:nvSpPr>
        <p:spPr>
          <a:xfrm>
            <a:off x="6252840" y="3602160"/>
            <a:ext cx="153720" cy="3596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45"/>
          <p:cNvSpPr/>
          <p:nvPr/>
        </p:nvSpPr>
        <p:spPr>
          <a:xfrm>
            <a:off x="6296760" y="3579480"/>
            <a:ext cx="186480" cy="3927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46"/>
          <p:cNvSpPr/>
          <p:nvPr/>
        </p:nvSpPr>
        <p:spPr>
          <a:xfrm>
            <a:off x="6315120" y="3519720"/>
            <a:ext cx="464040" cy="2779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47"/>
          <p:cNvSpPr/>
          <p:nvPr/>
        </p:nvSpPr>
        <p:spPr>
          <a:xfrm>
            <a:off x="6287760" y="3580920"/>
            <a:ext cx="476640" cy="2394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48"/>
          <p:cNvSpPr/>
          <p:nvPr/>
        </p:nvSpPr>
        <p:spPr>
          <a:xfrm>
            <a:off x="6294240" y="3179160"/>
            <a:ext cx="479880" cy="3679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49"/>
          <p:cNvSpPr/>
          <p:nvPr/>
        </p:nvSpPr>
        <p:spPr>
          <a:xfrm>
            <a:off x="6449040" y="3342600"/>
            <a:ext cx="170280" cy="1008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0"/>
          <p:cNvSpPr/>
          <p:nvPr/>
        </p:nvSpPr>
        <p:spPr>
          <a:xfrm>
            <a:off x="6347880" y="3172680"/>
            <a:ext cx="370080" cy="1126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1"/>
          <p:cNvSpPr/>
          <p:nvPr/>
        </p:nvSpPr>
        <p:spPr>
          <a:xfrm>
            <a:off x="6417720" y="3219120"/>
            <a:ext cx="194760" cy="1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52"/>
          <p:cNvSpPr/>
          <p:nvPr/>
        </p:nvSpPr>
        <p:spPr>
          <a:xfrm>
            <a:off x="6469200" y="3365280"/>
            <a:ext cx="135720" cy="40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53"/>
          <p:cNvSpPr/>
          <p:nvPr/>
        </p:nvSpPr>
        <p:spPr>
          <a:xfrm>
            <a:off x="6420240" y="3218400"/>
            <a:ext cx="42480" cy="39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154"/>
          <p:cNvSpPr/>
          <p:nvPr/>
        </p:nvSpPr>
        <p:spPr>
          <a:xfrm>
            <a:off x="6604200" y="3218400"/>
            <a:ext cx="42120" cy="39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Picture 12" descr=""/>
          <p:cNvPicPr/>
          <p:nvPr/>
        </p:nvPicPr>
        <p:blipFill>
          <a:blip r:embed="rId4"/>
          <a:stretch/>
        </p:blipFill>
        <p:spPr>
          <a:xfrm>
            <a:off x="7704000" y="2736000"/>
            <a:ext cx="1290600" cy="1307880"/>
          </a:xfrm>
          <a:prstGeom prst="rect">
            <a:avLst/>
          </a:prstGeom>
          <a:ln>
            <a:noFill/>
          </a:ln>
        </p:spPr>
      </p:pic>
      <p:pic>
        <p:nvPicPr>
          <p:cNvPr id="385" name="Picture 12" descr=""/>
          <p:cNvPicPr/>
          <p:nvPr/>
        </p:nvPicPr>
        <p:blipFill>
          <a:blip r:embed="rId5"/>
          <a:stretch/>
        </p:blipFill>
        <p:spPr>
          <a:xfrm>
            <a:off x="3964680" y="3312000"/>
            <a:ext cx="1290600" cy="130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</TotalTime>
  <Application>LibreOffice/6.1.5.2$Linux_X86_64 LibreOffice_project/10$Build-2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2018-01-12T11:00:30Z</dcterms:created>
  <dc:creator/>
  <dc:description/>
  <dc:language>en-GB</dc:language>
  <cp:lastModifiedBy/>
  <dcterms:modified xsi:type="dcterms:W3CDTF">2020-01-21T09:59:38Z</dcterms:modified>
  <cp:revision>172</cp:revision>
  <dc:subject/>
  <dc:title>New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